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3"/>
    <p:sldId id="263" r:id="rId4"/>
    <p:sldId id="264" r:id="rId5"/>
    <p:sldId id="257" r:id="rId6"/>
    <p:sldId id="271" r:id="rId7"/>
    <p:sldId id="265" r:id="rId8"/>
    <p:sldId id="266" r:id="rId9"/>
    <p:sldId id="284" r:id="rId10"/>
    <p:sldId id="286" r:id="rId11"/>
    <p:sldId id="283" r:id="rId12"/>
    <p:sldId id="267" r:id="rId13"/>
    <p:sldId id="28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FFFFF"/>
    <a:srgbClr val="0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338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9F870D1-2918-4862-BF05-54AC3040F8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28E7AAA1-2B6D-44C1-A6CB-927B761BD8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emf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2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58155" y="2522220"/>
            <a:ext cx="62693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Эко- позновательный сайт</a:t>
            </a:r>
            <a:endParaRPr lang="ru-RU" altLang="zh-CN" sz="4000" b="1" dirty="0">
              <a:solidFill>
                <a:srgbClr val="333333"/>
              </a:solidFill>
              <a:latin typeface="Times New Roman Bold" panose="02020603050405020304" charset="0"/>
              <a:ea typeface="Arial" panose="020B0604020202020204" pitchFamily="34" charset="0"/>
              <a:cs typeface="Times New Roman Bold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32036" y="4298913"/>
            <a:ext cx="1560830" cy="39878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38100">
            <a:solidFill>
              <a:srgbClr val="333333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ru-RU" altLang="en-US" sz="2000" dirty="0" smtClean="0">
                <a:solidFill>
                  <a:srgbClr val="030000"/>
                </a:solidFill>
                <a:latin typeface="Times New Roman Regular" panose="02020603050405020304" charset="0"/>
                <a:ea typeface="Arial" panose="020B0604020202020204" pitchFamily="34" charset="0"/>
                <a:cs typeface="Times New Roman Regular" panose="02020603050405020304" charset="0"/>
                <a:sym typeface="+mn-ea"/>
              </a:rPr>
              <a:t>группа - К28</a:t>
            </a:r>
            <a:endParaRPr lang="ru-RU" altLang="en-US" sz="2000" b="1" dirty="0" smtClean="0">
              <a:solidFill>
                <a:srgbClr val="030000"/>
              </a:solidFill>
              <a:latin typeface="Times New Roman Regular" panose="02020603050405020304" charset="0"/>
              <a:ea typeface="Arial" panose="020B0604020202020204" pitchFamily="3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61655" y="4330065"/>
            <a:ext cx="3550920" cy="119888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altLang="en-US" sz="2400" b="1" dirty="0" smtClean="0">
                <a:solidFill>
                  <a:srgbClr val="030000"/>
                </a:solidFill>
                <a:latin typeface="Times New Roman Regular" panose="02020603050405020304" charset="0"/>
                <a:ea typeface="Arial" panose="020B0604020202020204" pitchFamily="34" charset="0"/>
                <a:cs typeface="Times New Roman Regular" panose="02020603050405020304" charset="0"/>
              </a:rPr>
              <a:t>Выполнили:</a:t>
            </a:r>
            <a:r>
              <a:rPr lang="ru-RU" altLang="en-US" sz="2400" dirty="0" smtClean="0">
                <a:solidFill>
                  <a:srgbClr val="030000"/>
                </a:solidFill>
                <a:latin typeface="Times New Roman Regular" panose="02020603050405020304" charset="0"/>
                <a:ea typeface="Arial" panose="020B0604020202020204" pitchFamily="34" charset="0"/>
                <a:cs typeface="Times New Roman Regular" panose="02020603050405020304" charset="0"/>
              </a:rPr>
              <a:t> </a:t>
            </a:r>
            <a:endParaRPr lang="ru-RU" altLang="en-US" sz="2400" dirty="0" smtClean="0">
              <a:solidFill>
                <a:srgbClr val="030000"/>
              </a:solidFill>
              <a:latin typeface="Times New Roman Regular" panose="02020603050405020304" charset="0"/>
              <a:ea typeface="Arial" panose="020B0604020202020204" pitchFamily="34" charset="0"/>
              <a:cs typeface="Times New Roman Regular" panose="02020603050405020304" charset="0"/>
            </a:endParaRPr>
          </a:p>
          <a:p>
            <a:r>
              <a:rPr lang="ru-RU" altLang="en-US" sz="2400" dirty="0" smtClean="0">
                <a:solidFill>
                  <a:srgbClr val="030000"/>
                </a:solidFill>
                <a:latin typeface="Times New Roman Regular" panose="02020603050405020304" charset="0"/>
                <a:ea typeface="Arial" panose="020B0604020202020204" pitchFamily="34" charset="0"/>
                <a:cs typeface="Times New Roman Regular" panose="02020603050405020304" charset="0"/>
              </a:rPr>
              <a:t>Глинина Дарья, Коростышев Ярослав </a:t>
            </a:r>
            <a:r>
              <a:rPr lang="ru-RU" altLang="en-US" sz="2400" dirty="0" smtClean="0">
                <a:solidFill>
                  <a:srgbClr val="03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en-US" sz="2000" dirty="0" smtClean="0">
                <a:solidFill>
                  <a:srgbClr val="03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         </a:t>
            </a:r>
            <a:endParaRPr lang="ru-RU" altLang="en-US" sz="2000" dirty="0" smtClean="0">
              <a:solidFill>
                <a:srgbClr val="03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5689153" y="4071428"/>
            <a:ext cx="5796000" cy="2"/>
          </a:xfrm>
          <a:prstGeom prst="line">
            <a:avLst/>
          </a:prstGeom>
          <a:ln w="1905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630"/>
            <a:ext cx="5558155" cy="5558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1793809" y="1256083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889470" y="436542"/>
            <a:ext cx="81965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Как будет выглядеть </a:t>
            </a:r>
            <a:r>
              <a:rPr lang="ru-RU" altLang="en-US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возможности</a:t>
            </a:r>
            <a:endParaRPr lang="ru-RU" altLang="en-US" sz="4000" b="1" dirty="0">
              <a:solidFill>
                <a:srgbClr val="333333"/>
              </a:solidFill>
              <a:latin typeface="Times New Roman Bold" panose="02020603050405020304" charset="0"/>
              <a:ea typeface="Arial" panose="020B0604020202020204" pitchFamily="34" charset="0"/>
              <a:cs typeface="Times New Roman Bold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174" y="213635"/>
            <a:ext cx="1152112" cy="1152143"/>
          </a:xfrm>
          <a:prstGeom prst="rect">
            <a:avLst/>
          </a:prstGeom>
        </p:spPr>
      </p:pic>
      <p:sp>
        <p:nvSpPr>
          <p:cNvPr id="12" name="Line 64"/>
          <p:cNvSpPr>
            <a:spLocks noChangeShapeType="1"/>
          </p:cNvSpPr>
          <p:nvPr/>
        </p:nvSpPr>
        <p:spPr bwMode="auto">
          <a:xfrm>
            <a:off x="5139836" y="340622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Line 65"/>
          <p:cNvSpPr>
            <a:spLocks noChangeShapeType="1"/>
          </p:cNvSpPr>
          <p:nvPr/>
        </p:nvSpPr>
        <p:spPr bwMode="auto">
          <a:xfrm>
            <a:off x="5139836" y="340622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58"/>
          <p:cNvSpPr>
            <a:spLocks noEditPoints="1"/>
          </p:cNvSpPr>
          <p:nvPr/>
        </p:nvSpPr>
        <p:spPr bwMode="auto">
          <a:xfrm>
            <a:off x="10804996" y="483103"/>
            <a:ext cx="424283" cy="613695"/>
          </a:xfrm>
          <a:custGeom>
            <a:avLst/>
            <a:gdLst>
              <a:gd name="T0" fmla="*/ 56 w 112"/>
              <a:gd name="T1" fmla="*/ 23 h 162"/>
              <a:gd name="T2" fmla="*/ 59 w 112"/>
              <a:gd name="T3" fmla="*/ 20 h 162"/>
              <a:gd name="T4" fmla="*/ 56 w 112"/>
              <a:gd name="T5" fmla="*/ 17 h 162"/>
              <a:gd name="T6" fmla="*/ 17 w 112"/>
              <a:gd name="T7" fmla="*/ 56 h 162"/>
              <a:gd name="T8" fmla="*/ 20 w 112"/>
              <a:gd name="T9" fmla="*/ 59 h 162"/>
              <a:gd name="T10" fmla="*/ 23 w 112"/>
              <a:gd name="T11" fmla="*/ 56 h 162"/>
              <a:gd name="T12" fmla="*/ 56 w 112"/>
              <a:gd name="T13" fmla="*/ 23 h 162"/>
              <a:gd name="T14" fmla="*/ 33 w 112"/>
              <a:gd name="T15" fmla="*/ 140 h 162"/>
              <a:gd name="T16" fmla="*/ 34 w 112"/>
              <a:gd name="T17" fmla="*/ 149 h 162"/>
              <a:gd name="T18" fmla="*/ 42 w 112"/>
              <a:gd name="T19" fmla="*/ 153 h 162"/>
              <a:gd name="T20" fmla="*/ 42 w 112"/>
              <a:gd name="T21" fmla="*/ 158 h 162"/>
              <a:gd name="T22" fmla="*/ 56 w 112"/>
              <a:gd name="T23" fmla="*/ 162 h 162"/>
              <a:gd name="T24" fmla="*/ 70 w 112"/>
              <a:gd name="T25" fmla="*/ 158 h 162"/>
              <a:gd name="T26" fmla="*/ 71 w 112"/>
              <a:gd name="T27" fmla="*/ 153 h 162"/>
              <a:gd name="T28" fmla="*/ 79 w 112"/>
              <a:gd name="T29" fmla="*/ 149 h 162"/>
              <a:gd name="T30" fmla="*/ 80 w 112"/>
              <a:gd name="T31" fmla="*/ 140 h 162"/>
              <a:gd name="T32" fmla="*/ 56 w 112"/>
              <a:gd name="T33" fmla="*/ 144 h 162"/>
              <a:gd name="T34" fmla="*/ 33 w 112"/>
              <a:gd name="T35" fmla="*/ 140 h 162"/>
              <a:gd name="T36" fmla="*/ 30 w 112"/>
              <a:gd name="T37" fmla="*/ 125 h 162"/>
              <a:gd name="T38" fmla="*/ 32 w 112"/>
              <a:gd name="T39" fmla="*/ 133 h 162"/>
              <a:gd name="T40" fmla="*/ 56 w 112"/>
              <a:gd name="T41" fmla="*/ 138 h 162"/>
              <a:gd name="T42" fmla="*/ 81 w 112"/>
              <a:gd name="T43" fmla="*/ 133 h 162"/>
              <a:gd name="T44" fmla="*/ 82 w 112"/>
              <a:gd name="T45" fmla="*/ 125 h 162"/>
              <a:gd name="T46" fmla="*/ 56 w 112"/>
              <a:gd name="T47" fmla="*/ 129 h 162"/>
              <a:gd name="T48" fmla="*/ 30 w 112"/>
              <a:gd name="T49" fmla="*/ 125 h 162"/>
              <a:gd name="T50" fmla="*/ 69 w 112"/>
              <a:gd name="T51" fmla="*/ 76 h 162"/>
              <a:gd name="T52" fmla="*/ 56 w 112"/>
              <a:gd name="T53" fmla="*/ 54 h 162"/>
              <a:gd name="T54" fmla="*/ 44 w 112"/>
              <a:gd name="T55" fmla="*/ 76 h 162"/>
              <a:gd name="T56" fmla="*/ 39 w 112"/>
              <a:gd name="T57" fmla="*/ 65 h 162"/>
              <a:gd name="T58" fmla="*/ 31 w 112"/>
              <a:gd name="T59" fmla="*/ 69 h 162"/>
              <a:gd name="T60" fmla="*/ 43 w 112"/>
              <a:gd name="T61" fmla="*/ 96 h 162"/>
              <a:gd name="T62" fmla="*/ 56 w 112"/>
              <a:gd name="T63" fmla="*/ 72 h 162"/>
              <a:gd name="T64" fmla="*/ 69 w 112"/>
              <a:gd name="T65" fmla="*/ 96 h 162"/>
              <a:gd name="T66" fmla="*/ 82 w 112"/>
              <a:gd name="T67" fmla="*/ 69 h 162"/>
              <a:gd name="T68" fmla="*/ 74 w 112"/>
              <a:gd name="T69" fmla="*/ 65 h 162"/>
              <a:gd name="T70" fmla="*/ 69 w 112"/>
              <a:gd name="T71" fmla="*/ 76 h 162"/>
              <a:gd name="T72" fmla="*/ 56 w 112"/>
              <a:gd name="T73" fmla="*/ 0 h 162"/>
              <a:gd name="T74" fmla="*/ 0 w 112"/>
              <a:gd name="T75" fmla="*/ 56 h 162"/>
              <a:gd name="T76" fmla="*/ 27 w 112"/>
              <a:gd name="T77" fmla="*/ 103 h 162"/>
              <a:gd name="T78" fmla="*/ 29 w 112"/>
              <a:gd name="T79" fmla="*/ 117 h 162"/>
              <a:gd name="T80" fmla="*/ 56 w 112"/>
              <a:gd name="T81" fmla="*/ 123 h 162"/>
              <a:gd name="T82" fmla="*/ 83 w 112"/>
              <a:gd name="T83" fmla="*/ 117 h 162"/>
              <a:gd name="T84" fmla="*/ 85 w 112"/>
              <a:gd name="T85" fmla="*/ 103 h 162"/>
              <a:gd name="T86" fmla="*/ 112 w 112"/>
              <a:gd name="T87" fmla="*/ 56 h 162"/>
              <a:gd name="T88" fmla="*/ 56 w 112"/>
              <a:gd name="T89" fmla="*/ 0 h 162"/>
              <a:gd name="T90" fmla="*/ 77 w 112"/>
              <a:gd name="T91" fmla="*/ 97 h 162"/>
              <a:gd name="T92" fmla="*/ 75 w 112"/>
              <a:gd name="T93" fmla="*/ 110 h 162"/>
              <a:gd name="T94" fmla="*/ 56 w 112"/>
              <a:gd name="T95" fmla="*/ 113 h 162"/>
              <a:gd name="T96" fmla="*/ 37 w 112"/>
              <a:gd name="T97" fmla="*/ 110 h 162"/>
              <a:gd name="T98" fmla="*/ 36 w 112"/>
              <a:gd name="T99" fmla="*/ 97 h 162"/>
              <a:gd name="T100" fmla="*/ 10 w 112"/>
              <a:gd name="T101" fmla="*/ 56 h 162"/>
              <a:gd name="T102" fmla="*/ 56 w 112"/>
              <a:gd name="T103" fmla="*/ 10 h 162"/>
              <a:gd name="T104" fmla="*/ 102 w 112"/>
              <a:gd name="T105" fmla="*/ 56 h 162"/>
              <a:gd name="T106" fmla="*/ 77 w 112"/>
              <a:gd name="T107" fmla="*/ 97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2" h="162">
                <a:moveTo>
                  <a:pt x="56" y="23"/>
                </a:moveTo>
                <a:cubicBezTo>
                  <a:pt x="58" y="23"/>
                  <a:pt x="59" y="22"/>
                  <a:pt x="59" y="20"/>
                </a:cubicBezTo>
                <a:cubicBezTo>
                  <a:pt x="59" y="18"/>
                  <a:pt x="58" y="17"/>
                  <a:pt x="56" y="17"/>
                </a:cubicBezTo>
                <a:cubicBezTo>
                  <a:pt x="35" y="17"/>
                  <a:pt x="17" y="34"/>
                  <a:pt x="17" y="56"/>
                </a:cubicBezTo>
                <a:cubicBezTo>
                  <a:pt x="17" y="57"/>
                  <a:pt x="19" y="59"/>
                  <a:pt x="20" y="59"/>
                </a:cubicBezTo>
                <a:cubicBezTo>
                  <a:pt x="22" y="59"/>
                  <a:pt x="23" y="57"/>
                  <a:pt x="23" y="56"/>
                </a:cubicBezTo>
                <a:cubicBezTo>
                  <a:pt x="23" y="38"/>
                  <a:pt x="38" y="23"/>
                  <a:pt x="56" y="23"/>
                </a:cubicBezTo>
                <a:close/>
                <a:moveTo>
                  <a:pt x="33" y="140"/>
                </a:moveTo>
                <a:cubicBezTo>
                  <a:pt x="34" y="149"/>
                  <a:pt x="34" y="149"/>
                  <a:pt x="34" y="149"/>
                </a:cubicBezTo>
                <a:cubicBezTo>
                  <a:pt x="34" y="149"/>
                  <a:pt x="36" y="152"/>
                  <a:pt x="42" y="153"/>
                </a:cubicBezTo>
                <a:cubicBezTo>
                  <a:pt x="42" y="158"/>
                  <a:pt x="42" y="158"/>
                  <a:pt x="42" y="158"/>
                </a:cubicBezTo>
                <a:cubicBezTo>
                  <a:pt x="42" y="158"/>
                  <a:pt x="45" y="162"/>
                  <a:pt x="56" y="162"/>
                </a:cubicBezTo>
                <a:cubicBezTo>
                  <a:pt x="67" y="162"/>
                  <a:pt x="70" y="158"/>
                  <a:pt x="70" y="158"/>
                </a:cubicBezTo>
                <a:cubicBezTo>
                  <a:pt x="71" y="153"/>
                  <a:pt x="71" y="153"/>
                  <a:pt x="71" y="153"/>
                </a:cubicBezTo>
                <a:cubicBezTo>
                  <a:pt x="77" y="152"/>
                  <a:pt x="79" y="149"/>
                  <a:pt x="79" y="149"/>
                </a:cubicBezTo>
                <a:cubicBezTo>
                  <a:pt x="80" y="140"/>
                  <a:pt x="80" y="140"/>
                  <a:pt x="80" y="140"/>
                </a:cubicBezTo>
                <a:cubicBezTo>
                  <a:pt x="73" y="143"/>
                  <a:pt x="65" y="144"/>
                  <a:pt x="56" y="144"/>
                </a:cubicBezTo>
                <a:cubicBezTo>
                  <a:pt x="48" y="144"/>
                  <a:pt x="40" y="143"/>
                  <a:pt x="33" y="140"/>
                </a:cubicBezTo>
                <a:close/>
                <a:moveTo>
                  <a:pt x="30" y="125"/>
                </a:moveTo>
                <a:cubicBezTo>
                  <a:pt x="32" y="133"/>
                  <a:pt x="32" y="133"/>
                  <a:pt x="32" y="133"/>
                </a:cubicBezTo>
                <a:cubicBezTo>
                  <a:pt x="39" y="136"/>
                  <a:pt x="47" y="138"/>
                  <a:pt x="56" y="138"/>
                </a:cubicBezTo>
                <a:cubicBezTo>
                  <a:pt x="65" y="138"/>
                  <a:pt x="74" y="136"/>
                  <a:pt x="81" y="133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74" y="128"/>
                  <a:pt x="65" y="129"/>
                  <a:pt x="56" y="129"/>
                </a:cubicBezTo>
                <a:cubicBezTo>
                  <a:pt x="47" y="129"/>
                  <a:pt x="38" y="128"/>
                  <a:pt x="30" y="125"/>
                </a:cubicBezTo>
                <a:close/>
                <a:moveTo>
                  <a:pt x="69" y="76"/>
                </a:moveTo>
                <a:cubicBezTo>
                  <a:pt x="56" y="54"/>
                  <a:pt x="56" y="54"/>
                  <a:pt x="56" y="54"/>
                </a:cubicBezTo>
                <a:cubicBezTo>
                  <a:pt x="44" y="76"/>
                  <a:pt x="44" y="76"/>
                  <a:pt x="44" y="76"/>
                </a:cubicBezTo>
                <a:cubicBezTo>
                  <a:pt x="39" y="65"/>
                  <a:pt x="39" y="65"/>
                  <a:pt x="39" y="65"/>
                </a:cubicBezTo>
                <a:cubicBezTo>
                  <a:pt x="31" y="69"/>
                  <a:pt x="31" y="69"/>
                  <a:pt x="31" y="69"/>
                </a:cubicBezTo>
                <a:cubicBezTo>
                  <a:pt x="43" y="96"/>
                  <a:pt x="43" y="96"/>
                  <a:pt x="43" y="96"/>
                </a:cubicBezTo>
                <a:cubicBezTo>
                  <a:pt x="56" y="72"/>
                  <a:pt x="56" y="72"/>
                  <a:pt x="56" y="72"/>
                </a:cubicBezTo>
                <a:cubicBezTo>
                  <a:pt x="69" y="96"/>
                  <a:pt x="69" y="96"/>
                  <a:pt x="69" y="96"/>
                </a:cubicBezTo>
                <a:cubicBezTo>
                  <a:pt x="82" y="69"/>
                  <a:pt x="82" y="69"/>
                  <a:pt x="82" y="69"/>
                </a:cubicBezTo>
                <a:cubicBezTo>
                  <a:pt x="74" y="65"/>
                  <a:pt x="74" y="65"/>
                  <a:pt x="74" y="65"/>
                </a:cubicBezTo>
                <a:lnTo>
                  <a:pt x="69" y="76"/>
                </a:lnTo>
                <a:close/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76"/>
                  <a:pt x="11" y="94"/>
                  <a:pt x="27" y="103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7" y="121"/>
                  <a:pt x="46" y="123"/>
                  <a:pt x="56" y="123"/>
                </a:cubicBezTo>
                <a:cubicBezTo>
                  <a:pt x="66" y="123"/>
                  <a:pt x="75" y="121"/>
                  <a:pt x="83" y="117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101" y="94"/>
                  <a:pt x="112" y="76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77" y="97"/>
                </a:moveTo>
                <a:cubicBezTo>
                  <a:pt x="75" y="110"/>
                  <a:pt x="75" y="110"/>
                  <a:pt x="75" y="110"/>
                </a:cubicBezTo>
                <a:cubicBezTo>
                  <a:pt x="75" y="110"/>
                  <a:pt x="70" y="113"/>
                  <a:pt x="56" y="113"/>
                </a:cubicBezTo>
                <a:cubicBezTo>
                  <a:pt x="42" y="113"/>
                  <a:pt x="37" y="110"/>
                  <a:pt x="37" y="110"/>
                </a:cubicBezTo>
                <a:cubicBezTo>
                  <a:pt x="36" y="97"/>
                  <a:pt x="36" y="97"/>
                  <a:pt x="36" y="97"/>
                </a:cubicBezTo>
                <a:cubicBezTo>
                  <a:pt x="21" y="89"/>
                  <a:pt x="10" y="74"/>
                  <a:pt x="10" y="56"/>
                </a:cubicBezTo>
                <a:cubicBezTo>
                  <a:pt x="10" y="30"/>
                  <a:pt x="31" y="10"/>
                  <a:pt x="56" y="10"/>
                </a:cubicBezTo>
                <a:cubicBezTo>
                  <a:pt x="82" y="10"/>
                  <a:pt x="102" y="30"/>
                  <a:pt x="102" y="56"/>
                </a:cubicBezTo>
                <a:cubicBezTo>
                  <a:pt x="102" y="74"/>
                  <a:pt x="92" y="89"/>
                  <a:pt x="77" y="9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2" name="Picture 1" descr="Снимок экрана 2024-01-17 в 01.23.35"/>
          <p:cNvPicPr>
            <a:picLocks noChangeAspect="1"/>
          </p:cNvPicPr>
          <p:nvPr/>
        </p:nvPicPr>
        <p:blipFill>
          <a:blip r:embed="rId2"/>
          <a:srcRect t="-3200" r="51216" b="20530"/>
          <a:stretch>
            <a:fillRect/>
          </a:stretch>
        </p:blipFill>
        <p:spPr>
          <a:xfrm>
            <a:off x="7865110" y="999490"/>
            <a:ext cx="2713990" cy="3309620"/>
          </a:xfrm>
          <a:prstGeom prst="rect">
            <a:avLst/>
          </a:prstGeom>
        </p:spPr>
      </p:pic>
      <p:pic>
        <p:nvPicPr>
          <p:cNvPr id="3" name="Picture 2" descr="Снимок экрана 2024-01-17 в 01.27.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487170"/>
            <a:ext cx="6435725" cy="3739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1793809" y="1256083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925347" y="436542"/>
            <a:ext cx="46348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Как выгляд</a:t>
            </a:r>
            <a:r>
              <a:rPr lang="ru-RU" altLang="en-US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ит</a:t>
            </a:r>
            <a:r>
              <a:rPr lang="en-US" altLang="zh-CN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 </a:t>
            </a:r>
            <a:r>
              <a:rPr lang="ru-RU" altLang="en-US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сайт</a:t>
            </a:r>
            <a:endParaRPr lang="ru-RU" altLang="en-US" sz="4000" b="1" dirty="0">
              <a:solidFill>
                <a:srgbClr val="333333"/>
              </a:solidFill>
              <a:latin typeface="Times New Roman Bold" panose="02020603050405020304" charset="0"/>
              <a:ea typeface="Arial" panose="020B0604020202020204" pitchFamily="34" charset="0"/>
              <a:cs typeface="Times New Roman Bold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694" y="213635"/>
            <a:ext cx="1152112" cy="1152143"/>
          </a:xfrm>
          <a:prstGeom prst="rect">
            <a:avLst/>
          </a:prstGeom>
        </p:spPr>
      </p:pic>
      <p:sp>
        <p:nvSpPr>
          <p:cNvPr id="12" name="Line 64"/>
          <p:cNvSpPr>
            <a:spLocks noChangeShapeType="1"/>
          </p:cNvSpPr>
          <p:nvPr/>
        </p:nvSpPr>
        <p:spPr bwMode="auto">
          <a:xfrm>
            <a:off x="5139836" y="340622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Line 65"/>
          <p:cNvSpPr>
            <a:spLocks noChangeShapeType="1"/>
          </p:cNvSpPr>
          <p:nvPr/>
        </p:nvSpPr>
        <p:spPr bwMode="auto">
          <a:xfrm>
            <a:off x="5139836" y="340622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58"/>
          <p:cNvSpPr>
            <a:spLocks noEditPoints="1"/>
          </p:cNvSpPr>
          <p:nvPr/>
        </p:nvSpPr>
        <p:spPr bwMode="auto">
          <a:xfrm>
            <a:off x="7322656" y="483103"/>
            <a:ext cx="424283" cy="613695"/>
          </a:xfrm>
          <a:custGeom>
            <a:avLst/>
            <a:gdLst>
              <a:gd name="T0" fmla="*/ 56 w 112"/>
              <a:gd name="T1" fmla="*/ 23 h 162"/>
              <a:gd name="T2" fmla="*/ 59 w 112"/>
              <a:gd name="T3" fmla="*/ 20 h 162"/>
              <a:gd name="T4" fmla="*/ 56 w 112"/>
              <a:gd name="T5" fmla="*/ 17 h 162"/>
              <a:gd name="T6" fmla="*/ 17 w 112"/>
              <a:gd name="T7" fmla="*/ 56 h 162"/>
              <a:gd name="T8" fmla="*/ 20 w 112"/>
              <a:gd name="T9" fmla="*/ 59 h 162"/>
              <a:gd name="T10" fmla="*/ 23 w 112"/>
              <a:gd name="T11" fmla="*/ 56 h 162"/>
              <a:gd name="T12" fmla="*/ 56 w 112"/>
              <a:gd name="T13" fmla="*/ 23 h 162"/>
              <a:gd name="T14" fmla="*/ 33 w 112"/>
              <a:gd name="T15" fmla="*/ 140 h 162"/>
              <a:gd name="T16" fmla="*/ 34 w 112"/>
              <a:gd name="T17" fmla="*/ 149 h 162"/>
              <a:gd name="T18" fmla="*/ 42 w 112"/>
              <a:gd name="T19" fmla="*/ 153 h 162"/>
              <a:gd name="T20" fmla="*/ 42 w 112"/>
              <a:gd name="T21" fmla="*/ 158 h 162"/>
              <a:gd name="T22" fmla="*/ 56 w 112"/>
              <a:gd name="T23" fmla="*/ 162 h 162"/>
              <a:gd name="T24" fmla="*/ 70 w 112"/>
              <a:gd name="T25" fmla="*/ 158 h 162"/>
              <a:gd name="T26" fmla="*/ 71 w 112"/>
              <a:gd name="T27" fmla="*/ 153 h 162"/>
              <a:gd name="T28" fmla="*/ 79 w 112"/>
              <a:gd name="T29" fmla="*/ 149 h 162"/>
              <a:gd name="T30" fmla="*/ 80 w 112"/>
              <a:gd name="T31" fmla="*/ 140 h 162"/>
              <a:gd name="T32" fmla="*/ 56 w 112"/>
              <a:gd name="T33" fmla="*/ 144 h 162"/>
              <a:gd name="T34" fmla="*/ 33 w 112"/>
              <a:gd name="T35" fmla="*/ 140 h 162"/>
              <a:gd name="T36" fmla="*/ 30 w 112"/>
              <a:gd name="T37" fmla="*/ 125 h 162"/>
              <a:gd name="T38" fmla="*/ 32 w 112"/>
              <a:gd name="T39" fmla="*/ 133 h 162"/>
              <a:gd name="T40" fmla="*/ 56 w 112"/>
              <a:gd name="T41" fmla="*/ 138 h 162"/>
              <a:gd name="T42" fmla="*/ 81 w 112"/>
              <a:gd name="T43" fmla="*/ 133 h 162"/>
              <a:gd name="T44" fmla="*/ 82 w 112"/>
              <a:gd name="T45" fmla="*/ 125 h 162"/>
              <a:gd name="T46" fmla="*/ 56 w 112"/>
              <a:gd name="T47" fmla="*/ 129 h 162"/>
              <a:gd name="T48" fmla="*/ 30 w 112"/>
              <a:gd name="T49" fmla="*/ 125 h 162"/>
              <a:gd name="T50" fmla="*/ 69 w 112"/>
              <a:gd name="T51" fmla="*/ 76 h 162"/>
              <a:gd name="T52" fmla="*/ 56 w 112"/>
              <a:gd name="T53" fmla="*/ 54 h 162"/>
              <a:gd name="T54" fmla="*/ 44 w 112"/>
              <a:gd name="T55" fmla="*/ 76 h 162"/>
              <a:gd name="T56" fmla="*/ 39 w 112"/>
              <a:gd name="T57" fmla="*/ 65 h 162"/>
              <a:gd name="T58" fmla="*/ 31 w 112"/>
              <a:gd name="T59" fmla="*/ 69 h 162"/>
              <a:gd name="T60" fmla="*/ 43 w 112"/>
              <a:gd name="T61" fmla="*/ 96 h 162"/>
              <a:gd name="T62" fmla="*/ 56 w 112"/>
              <a:gd name="T63" fmla="*/ 72 h 162"/>
              <a:gd name="T64" fmla="*/ 69 w 112"/>
              <a:gd name="T65" fmla="*/ 96 h 162"/>
              <a:gd name="T66" fmla="*/ 82 w 112"/>
              <a:gd name="T67" fmla="*/ 69 h 162"/>
              <a:gd name="T68" fmla="*/ 74 w 112"/>
              <a:gd name="T69" fmla="*/ 65 h 162"/>
              <a:gd name="T70" fmla="*/ 69 w 112"/>
              <a:gd name="T71" fmla="*/ 76 h 162"/>
              <a:gd name="T72" fmla="*/ 56 w 112"/>
              <a:gd name="T73" fmla="*/ 0 h 162"/>
              <a:gd name="T74" fmla="*/ 0 w 112"/>
              <a:gd name="T75" fmla="*/ 56 h 162"/>
              <a:gd name="T76" fmla="*/ 27 w 112"/>
              <a:gd name="T77" fmla="*/ 103 h 162"/>
              <a:gd name="T78" fmla="*/ 29 w 112"/>
              <a:gd name="T79" fmla="*/ 117 h 162"/>
              <a:gd name="T80" fmla="*/ 56 w 112"/>
              <a:gd name="T81" fmla="*/ 123 h 162"/>
              <a:gd name="T82" fmla="*/ 83 w 112"/>
              <a:gd name="T83" fmla="*/ 117 h 162"/>
              <a:gd name="T84" fmla="*/ 85 w 112"/>
              <a:gd name="T85" fmla="*/ 103 h 162"/>
              <a:gd name="T86" fmla="*/ 112 w 112"/>
              <a:gd name="T87" fmla="*/ 56 h 162"/>
              <a:gd name="T88" fmla="*/ 56 w 112"/>
              <a:gd name="T89" fmla="*/ 0 h 162"/>
              <a:gd name="T90" fmla="*/ 77 w 112"/>
              <a:gd name="T91" fmla="*/ 97 h 162"/>
              <a:gd name="T92" fmla="*/ 75 w 112"/>
              <a:gd name="T93" fmla="*/ 110 h 162"/>
              <a:gd name="T94" fmla="*/ 56 w 112"/>
              <a:gd name="T95" fmla="*/ 113 h 162"/>
              <a:gd name="T96" fmla="*/ 37 w 112"/>
              <a:gd name="T97" fmla="*/ 110 h 162"/>
              <a:gd name="T98" fmla="*/ 36 w 112"/>
              <a:gd name="T99" fmla="*/ 97 h 162"/>
              <a:gd name="T100" fmla="*/ 10 w 112"/>
              <a:gd name="T101" fmla="*/ 56 h 162"/>
              <a:gd name="T102" fmla="*/ 56 w 112"/>
              <a:gd name="T103" fmla="*/ 10 h 162"/>
              <a:gd name="T104" fmla="*/ 102 w 112"/>
              <a:gd name="T105" fmla="*/ 56 h 162"/>
              <a:gd name="T106" fmla="*/ 77 w 112"/>
              <a:gd name="T107" fmla="*/ 97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2" h="162">
                <a:moveTo>
                  <a:pt x="56" y="23"/>
                </a:moveTo>
                <a:cubicBezTo>
                  <a:pt x="58" y="23"/>
                  <a:pt x="59" y="22"/>
                  <a:pt x="59" y="20"/>
                </a:cubicBezTo>
                <a:cubicBezTo>
                  <a:pt x="59" y="18"/>
                  <a:pt x="58" y="17"/>
                  <a:pt x="56" y="17"/>
                </a:cubicBezTo>
                <a:cubicBezTo>
                  <a:pt x="35" y="17"/>
                  <a:pt x="17" y="34"/>
                  <a:pt x="17" y="56"/>
                </a:cubicBezTo>
                <a:cubicBezTo>
                  <a:pt x="17" y="57"/>
                  <a:pt x="19" y="59"/>
                  <a:pt x="20" y="59"/>
                </a:cubicBezTo>
                <a:cubicBezTo>
                  <a:pt x="22" y="59"/>
                  <a:pt x="23" y="57"/>
                  <a:pt x="23" y="56"/>
                </a:cubicBezTo>
                <a:cubicBezTo>
                  <a:pt x="23" y="38"/>
                  <a:pt x="38" y="23"/>
                  <a:pt x="56" y="23"/>
                </a:cubicBezTo>
                <a:close/>
                <a:moveTo>
                  <a:pt x="33" y="140"/>
                </a:moveTo>
                <a:cubicBezTo>
                  <a:pt x="34" y="149"/>
                  <a:pt x="34" y="149"/>
                  <a:pt x="34" y="149"/>
                </a:cubicBezTo>
                <a:cubicBezTo>
                  <a:pt x="34" y="149"/>
                  <a:pt x="36" y="152"/>
                  <a:pt x="42" y="153"/>
                </a:cubicBezTo>
                <a:cubicBezTo>
                  <a:pt x="42" y="158"/>
                  <a:pt x="42" y="158"/>
                  <a:pt x="42" y="158"/>
                </a:cubicBezTo>
                <a:cubicBezTo>
                  <a:pt x="42" y="158"/>
                  <a:pt x="45" y="162"/>
                  <a:pt x="56" y="162"/>
                </a:cubicBezTo>
                <a:cubicBezTo>
                  <a:pt x="67" y="162"/>
                  <a:pt x="70" y="158"/>
                  <a:pt x="70" y="158"/>
                </a:cubicBezTo>
                <a:cubicBezTo>
                  <a:pt x="71" y="153"/>
                  <a:pt x="71" y="153"/>
                  <a:pt x="71" y="153"/>
                </a:cubicBezTo>
                <a:cubicBezTo>
                  <a:pt x="77" y="152"/>
                  <a:pt x="79" y="149"/>
                  <a:pt x="79" y="149"/>
                </a:cubicBezTo>
                <a:cubicBezTo>
                  <a:pt x="80" y="140"/>
                  <a:pt x="80" y="140"/>
                  <a:pt x="80" y="140"/>
                </a:cubicBezTo>
                <a:cubicBezTo>
                  <a:pt x="73" y="143"/>
                  <a:pt x="65" y="144"/>
                  <a:pt x="56" y="144"/>
                </a:cubicBezTo>
                <a:cubicBezTo>
                  <a:pt x="48" y="144"/>
                  <a:pt x="40" y="143"/>
                  <a:pt x="33" y="140"/>
                </a:cubicBezTo>
                <a:close/>
                <a:moveTo>
                  <a:pt x="30" y="125"/>
                </a:moveTo>
                <a:cubicBezTo>
                  <a:pt x="32" y="133"/>
                  <a:pt x="32" y="133"/>
                  <a:pt x="32" y="133"/>
                </a:cubicBezTo>
                <a:cubicBezTo>
                  <a:pt x="39" y="136"/>
                  <a:pt x="47" y="138"/>
                  <a:pt x="56" y="138"/>
                </a:cubicBezTo>
                <a:cubicBezTo>
                  <a:pt x="65" y="138"/>
                  <a:pt x="74" y="136"/>
                  <a:pt x="81" y="133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74" y="128"/>
                  <a:pt x="65" y="129"/>
                  <a:pt x="56" y="129"/>
                </a:cubicBezTo>
                <a:cubicBezTo>
                  <a:pt x="47" y="129"/>
                  <a:pt x="38" y="128"/>
                  <a:pt x="30" y="125"/>
                </a:cubicBezTo>
                <a:close/>
                <a:moveTo>
                  <a:pt x="69" y="76"/>
                </a:moveTo>
                <a:cubicBezTo>
                  <a:pt x="56" y="54"/>
                  <a:pt x="56" y="54"/>
                  <a:pt x="56" y="54"/>
                </a:cubicBezTo>
                <a:cubicBezTo>
                  <a:pt x="44" y="76"/>
                  <a:pt x="44" y="76"/>
                  <a:pt x="44" y="76"/>
                </a:cubicBezTo>
                <a:cubicBezTo>
                  <a:pt x="39" y="65"/>
                  <a:pt x="39" y="65"/>
                  <a:pt x="39" y="65"/>
                </a:cubicBezTo>
                <a:cubicBezTo>
                  <a:pt x="31" y="69"/>
                  <a:pt x="31" y="69"/>
                  <a:pt x="31" y="69"/>
                </a:cubicBezTo>
                <a:cubicBezTo>
                  <a:pt x="43" y="96"/>
                  <a:pt x="43" y="96"/>
                  <a:pt x="43" y="96"/>
                </a:cubicBezTo>
                <a:cubicBezTo>
                  <a:pt x="56" y="72"/>
                  <a:pt x="56" y="72"/>
                  <a:pt x="56" y="72"/>
                </a:cubicBezTo>
                <a:cubicBezTo>
                  <a:pt x="69" y="96"/>
                  <a:pt x="69" y="96"/>
                  <a:pt x="69" y="96"/>
                </a:cubicBezTo>
                <a:cubicBezTo>
                  <a:pt x="82" y="69"/>
                  <a:pt x="82" y="69"/>
                  <a:pt x="82" y="69"/>
                </a:cubicBezTo>
                <a:cubicBezTo>
                  <a:pt x="74" y="65"/>
                  <a:pt x="74" y="65"/>
                  <a:pt x="74" y="65"/>
                </a:cubicBezTo>
                <a:lnTo>
                  <a:pt x="69" y="76"/>
                </a:lnTo>
                <a:close/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76"/>
                  <a:pt x="11" y="94"/>
                  <a:pt x="27" y="103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7" y="121"/>
                  <a:pt x="46" y="123"/>
                  <a:pt x="56" y="123"/>
                </a:cubicBezTo>
                <a:cubicBezTo>
                  <a:pt x="66" y="123"/>
                  <a:pt x="75" y="121"/>
                  <a:pt x="83" y="117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101" y="94"/>
                  <a:pt x="112" y="76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77" y="97"/>
                </a:moveTo>
                <a:cubicBezTo>
                  <a:pt x="75" y="110"/>
                  <a:pt x="75" y="110"/>
                  <a:pt x="75" y="110"/>
                </a:cubicBezTo>
                <a:cubicBezTo>
                  <a:pt x="75" y="110"/>
                  <a:pt x="70" y="113"/>
                  <a:pt x="56" y="113"/>
                </a:cubicBezTo>
                <a:cubicBezTo>
                  <a:pt x="42" y="113"/>
                  <a:pt x="37" y="110"/>
                  <a:pt x="37" y="110"/>
                </a:cubicBezTo>
                <a:cubicBezTo>
                  <a:pt x="36" y="97"/>
                  <a:pt x="36" y="97"/>
                  <a:pt x="36" y="97"/>
                </a:cubicBezTo>
                <a:cubicBezTo>
                  <a:pt x="21" y="89"/>
                  <a:pt x="10" y="74"/>
                  <a:pt x="10" y="56"/>
                </a:cubicBezTo>
                <a:cubicBezTo>
                  <a:pt x="10" y="30"/>
                  <a:pt x="31" y="10"/>
                  <a:pt x="56" y="10"/>
                </a:cubicBezTo>
                <a:cubicBezTo>
                  <a:pt x="82" y="10"/>
                  <a:pt x="102" y="30"/>
                  <a:pt x="102" y="56"/>
                </a:cubicBezTo>
                <a:cubicBezTo>
                  <a:pt x="102" y="74"/>
                  <a:pt x="92" y="89"/>
                  <a:pt x="77" y="9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2" name="Picture 1" descr="Снимок экрана 2024-01-17 в 01.31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0" y="1369060"/>
            <a:ext cx="4673600" cy="4965700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6120130" y="3406140"/>
            <a:ext cx="54578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http://glininadarya74.tilda.ws/page42837090.html</a:t>
            </a:r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58155" y="2522220"/>
            <a:ext cx="62693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Эко- позновательный сайт</a:t>
            </a:r>
            <a:endParaRPr lang="ru-RU" altLang="zh-CN" sz="4000" b="1" dirty="0">
              <a:solidFill>
                <a:srgbClr val="333333"/>
              </a:solidFill>
              <a:latin typeface="Times New Roman Bold" panose="02020603050405020304" charset="0"/>
              <a:ea typeface="Arial" panose="020B0604020202020204" pitchFamily="34" charset="0"/>
              <a:cs typeface="Times New Roman Bold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32036" y="4298913"/>
            <a:ext cx="1560830" cy="39878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38100">
            <a:solidFill>
              <a:srgbClr val="333333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ru-RU" altLang="en-US" sz="2000" dirty="0" smtClean="0">
                <a:solidFill>
                  <a:srgbClr val="030000"/>
                </a:solidFill>
                <a:latin typeface="Times New Roman Regular" panose="02020603050405020304" charset="0"/>
                <a:ea typeface="Arial" panose="020B0604020202020204" pitchFamily="34" charset="0"/>
                <a:cs typeface="Times New Roman Regular" panose="02020603050405020304" charset="0"/>
                <a:sym typeface="+mn-ea"/>
              </a:rPr>
              <a:t>группа - К28</a:t>
            </a:r>
            <a:endParaRPr lang="ru-RU" altLang="en-US" sz="2000" b="1" dirty="0" smtClean="0">
              <a:solidFill>
                <a:srgbClr val="030000"/>
              </a:solidFill>
              <a:latin typeface="Times New Roman Regular" panose="02020603050405020304" charset="0"/>
              <a:ea typeface="Arial" panose="020B0604020202020204" pitchFamily="3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61655" y="4330065"/>
            <a:ext cx="3550920" cy="119888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altLang="en-US" sz="2400" b="1" dirty="0" smtClean="0">
                <a:solidFill>
                  <a:srgbClr val="030000"/>
                </a:solidFill>
                <a:latin typeface="Times New Roman Regular" panose="02020603050405020304" charset="0"/>
                <a:ea typeface="Arial" panose="020B0604020202020204" pitchFamily="34" charset="0"/>
                <a:cs typeface="Times New Roman Regular" panose="02020603050405020304" charset="0"/>
              </a:rPr>
              <a:t>Выполнили:</a:t>
            </a:r>
            <a:r>
              <a:rPr lang="ru-RU" altLang="en-US" sz="2400" dirty="0" smtClean="0">
                <a:solidFill>
                  <a:srgbClr val="030000"/>
                </a:solidFill>
                <a:latin typeface="Times New Roman Regular" panose="02020603050405020304" charset="0"/>
                <a:ea typeface="Arial" panose="020B0604020202020204" pitchFamily="34" charset="0"/>
                <a:cs typeface="Times New Roman Regular" panose="02020603050405020304" charset="0"/>
              </a:rPr>
              <a:t> </a:t>
            </a:r>
            <a:endParaRPr lang="ru-RU" altLang="en-US" sz="2400" dirty="0" smtClean="0">
              <a:solidFill>
                <a:srgbClr val="030000"/>
              </a:solidFill>
              <a:latin typeface="Times New Roman Regular" panose="02020603050405020304" charset="0"/>
              <a:ea typeface="Arial" panose="020B0604020202020204" pitchFamily="34" charset="0"/>
              <a:cs typeface="Times New Roman Regular" panose="02020603050405020304" charset="0"/>
            </a:endParaRPr>
          </a:p>
          <a:p>
            <a:r>
              <a:rPr lang="ru-RU" altLang="en-US" sz="2400" dirty="0" smtClean="0">
                <a:solidFill>
                  <a:srgbClr val="030000"/>
                </a:solidFill>
                <a:latin typeface="Times New Roman Regular" panose="02020603050405020304" charset="0"/>
                <a:ea typeface="Arial" panose="020B0604020202020204" pitchFamily="34" charset="0"/>
                <a:cs typeface="Times New Roman Regular" panose="02020603050405020304" charset="0"/>
              </a:rPr>
              <a:t>Глинина Дарья, Коростышев Ярослав </a:t>
            </a:r>
            <a:r>
              <a:rPr lang="ru-RU" altLang="en-US" sz="2400" dirty="0" smtClean="0">
                <a:solidFill>
                  <a:srgbClr val="03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en-US" sz="2000" dirty="0" smtClean="0">
                <a:solidFill>
                  <a:srgbClr val="03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         </a:t>
            </a:r>
            <a:endParaRPr lang="ru-RU" altLang="en-US" sz="2000" dirty="0" smtClean="0">
              <a:solidFill>
                <a:srgbClr val="03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5689153" y="4071428"/>
            <a:ext cx="5796000" cy="2"/>
          </a:xfrm>
          <a:prstGeom prst="line">
            <a:avLst/>
          </a:prstGeom>
          <a:ln w="1905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225"/>
            <a:ext cx="5558155" cy="55581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299460" y="1290320"/>
            <a:ext cx="662622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4400" b="1">
                <a:latin typeface="Times New Roman Bold" panose="02020603050405020304" charset="0"/>
                <a:cs typeface="Times New Roman Bold" panose="02020603050405020304" charset="0"/>
              </a:rPr>
              <a:t>Спасибо за внимание!</a:t>
            </a:r>
            <a:endParaRPr lang="ru-RU" altLang="en-US" sz="44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1793809" y="1256083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60210" y="417492"/>
            <a:ext cx="49174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Описание проблемы</a:t>
            </a:r>
            <a:endParaRPr lang="zh-CN" altLang="en-US" sz="4000" b="1" dirty="0">
              <a:solidFill>
                <a:srgbClr val="333333"/>
              </a:solidFill>
              <a:latin typeface="Times New Roman Bold" panose="02020603050405020304" charset="0"/>
              <a:ea typeface="Arial" panose="020B0604020202020204" pitchFamily="34" charset="0"/>
              <a:cs typeface="Times New Roman Bold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7070" y="1468755"/>
            <a:ext cx="551180" cy="490220"/>
          </a:xfrm>
          <a:prstGeom prst="rect">
            <a:avLst/>
          </a:pr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89"/>
          <p:cNvSpPr>
            <a:spLocks noEditPoints="1"/>
          </p:cNvSpPr>
          <p:nvPr/>
        </p:nvSpPr>
        <p:spPr bwMode="auto">
          <a:xfrm>
            <a:off x="735965" y="1515110"/>
            <a:ext cx="453390" cy="397510"/>
          </a:xfrm>
          <a:custGeom>
            <a:avLst/>
            <a:gdLst/>
            <a:ahLst/>
            <a:cxnLst>
              <a:cxn ang="0">
                <a:pos x="191" y="0"/>
              </a:cxn>
              <a:cxn ang="0">
                <a:pos x="160" y="30"/>
              </a:cxn>
              <a:cxn ang="0">
                <a:pos x="177" y="57"/>
              </a:cxn>
              <a:cxn ang="0">
                <a:pos x="161" y="103"/>
              </a:cxn>
              <a:cxn ang="0">
                <a:pos x="155" y="102"/>
              </a:cxn>
              <a:cxn ang="0">
                <a:pos x="142" y="105"/>
              </a:cxn>
              <a:cxn ang="0">
                <a:pos x="107" y="68"/>
              </a:cxn>
              <a:cxn ang="0">
                <a:pos x="109" y="56"/>
              </a:cxn>
              <a:cxn ang="0">
                <a:pos x="79" y="26"/>
              </a:cxn>
              <a:cxn ang="0">
                <a:pos x="48" y="56"/>
              </a:cxn>
              <a:cxn ang="0">
                <a:pos x="59" y="79"/>
              </a:cxn>
              <a:cxn ang="0">
                <a:pos x="44" y="112"/>
              </a:cxn>
              <a:cxn ang="0">
                <a:pos x="30" y="109"/>
              </a:cxn>
              <a:cxn ang="0">
                <a:pos x="0" y="139"/>
              </a:cxn>
              <a:cxn ang="0">
                <a:pos x="30" y="170"/>
              </a:cxn>
              <a:cxn ang="0">
                <a:pos x="61" y="139"/>
              </a:cxn>
              <a:cxn ang="0">
                <a:pos x="54" y="120"/>
              </a:cxn>
              <a:cxn ang="0">
                <a:pos x="70" y="85"/>
              </a:cxn>
              <a:cxn ang="0">
                <a:pos x="78" y="86"/>
              </a:cxn>
              <a:cxn ang="0">
                <a:pos x="99" y="78"/>
              </a:cxn>
              <a:cxn ang="0">
                <a:pos x="132" y="113"/>
              </a:cxn>
              <a:cxn ang="0">
                <a:pos x="125" y="132"/>
              </a:cxn>
              <a:cxn ang="0">
                <a:pos x="156" y="163"/>
              </a:cxn>
              <a:cxn ang="0">
                <a:pos x="186" y="132"/>
              </a:cxn>
              <a:cxn ang="0">
                <a:pos x="173" y="108"/>
              </a:cxn>
              <a:cxn ang="0">
                <a:pos x="189" y="60"/>
              </a:cxn>
              <a:cxn ang="0">
                <a:pos x="191" y="60"/>
              </a:cxn>
              <a:cxn ang="0">
                <a:pos x="221" y="30"/>
              </a:cxn>
              <a:cxn ang="0">
                <a:pos x="191" y="0"/>
              </a:cxn>
              <a:cxn ang="0">
                <a:pos x="31" y="157"/>
              </a:cxn>
              <a:cxn ang="0">
                <a:pos x="13" y="139"/>
              </a:cxn>
              <a:cxn ang="0">
                <a:pos x="31" y="122"/>
              </a:cxn>
              <a:cxn ang="0">
                <a:pos x="48" y="139"/>
              </a:cxn>
              <a:cxn ang="0">
                <a:pos x="31" y="157"/>
              </a:cxn>
              <a:cxn ang="0">
                <a:pos x="79" y="74"/>
              </a:cxn>
              <a:cxn ang="0">
                <a:pos x="61" y="56"/>
              </a:cxn>
              <a:cxn ang="0">
                <a:pos x="79" y="38"/>
              </a:cxn>
              <a:cxn ang="0">
                <a:pos x="96" y="56"/>
              </a:cxn>
              <a:cxn ang="0">
                <a:pos x="79" y="74"/>
              </a:cxn>
              <a:cxn ang="0">
                <a:pos x="156" y="150"/>
              </a:cxn>
              <a:cxn ang="0">
                <a:pos x="138" y="133"/>
              </a:cxn>
              <a:cxn ang="0">
                <a:pos x="156" y="115"/>
              </a:cxn>
              <a:cxn ang="0">
                <a:pos x="173" y="133"/>
              </a:cxn>
              <a:cxn ang="0">
                <a:pos x="156" y="150"/>
              </a:cxn>
              <a:cxn ang="0">
                <a:pos x="191" y="48"/>
              </a:cxn>
              <a:cxn ang="0">
                <a:pos x="173" y="30"/>
              </a:cxn>
              <a:cxn ang="0">
                <a:pos x="191" y="13"/>
              </a:cxn>
              <a:cxn ang="0">
                <a:pos x="208" y="30"/>
              </a:cxn>
              <a:cxn ang="0">
                <a:pos x="191" y="48"/>
              </a:cxn>
              <a:cxn ang="0">
                <a:pos x="191" y="48"/>
              </a:cxn>
              <a:cxn ang="0">
                <a:pos x="191" y="48"/>
              </a:cxn>
            </a:cxnLst>
            <a:rect l="0" t="0" r="r" b="b"/>
            <a:pathLst>
              <a:path w="221" h="170">
                <a:moveTo>
                  <a:pt x="191" y="0"/>
                </a:moveTo>
                <a:cubicBezTo>
                  <a:pt x="174" y="0"/>
                  <a:pt x="160" y="14"/>
                  <a:pt x="160" y="30"/>
                </a:cubicBezTo>
                <a:cubicBezTo>
                  <a:pt x="160" y="42"/>
                  <a:pt x="167" y="52"/>
                  <a:pt x="177" y="57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59" y="103"/>
                  <a:pt x="157" y="102"/>
                  <a:pt x="155" y="102"/>
                </a:cubicBezTo>
                <a:cubicBezTo>
                  <a:pt x="150" y="102"/>
                  <a:pt x="146" y="103"/>
                  <a:pt x="142" y="105"/>
                </a:cubicBezTo>
                <a:cubicBezTo>
                  <a:pt x="107" y="68"/>
                  <a:pt x="107" y="68"/>
                  <a:pt x="107" y="68"/>
                </a:cubicBezTo>
                <a:cubicBezTo>
                  <a:pt x="108" y="64"/>
                  <a:pt x="109" y="60"/>
                  <a:pt x="109" y="56"/>
                </a:cubicBezTo>
                <a:cubicBezTo>
                  <a:pt x="109" y="39"/>
                  <a:pt x="95" y="26"/>
                  <a:pt x="79" y="26"/>
                </a:cubicBezTo>
                <a:cubicBezTo>
                  <a:pt x="62" y="26"/>
                  <a:pt x="48" y="39"/>
                  <a:pt x="48" y="56"/>
                </a:cubicBezTo>
                <a:cubicBezTo>
                  <a:pt x="48" y="65"/>
                  <a:pt x="52" y="74"/>
                  <a:pt x="59" y="79"/>
                </a:cubicBezTo>
                <a:cubicBezTo>
                  <a:pt x="44" y="112"/>
                  <a:pt x="44" y="112"/>
                  <a:pt x="44" y="112"/>
                </a:cubicBezTo>
                <a:cubicBezTo>
                  <a:pt x="40" y="110"/>
                  <a:pt x="35" y="109"/>
                  <a:pt x="30" y="109"/>
                </a:cubicBezTo>
                <a:cubicBezTo>
                  <a:pt x="14" y="109"/>
                  <a:pt x="0" y="123"/>
                  <a:pt x="0" y="139"/>
                </a:cubicBezTo>
                <a:cubicBezTo>
                  <a:pt x="0" y="156"/>
                  <a:pt x="14" y="170"/>
                  <a:pt x="30" y="170"/>
                </a:cubicBezTo>
                <a:cubicBezTo>
                  <a:pt x="47" y="170"/>
                  <a:pt x="61" y="156"/>
                  <a:pt x="61" y="139"/>
                </a:cubicBezTo>
                <a:cubicBezTo>
                  <a:pt x="61" y="132"/>
                  <a:pt x="58" y="125"/>
                  <a:pt x="54" y="120"/>
                </a:cubicBezTo>
                <a:cubicBezTo>
                  <a:pt x="70" y="85"/>
                  <a:pt x="70" y="85"/>
                  <a:pt x="70" y="85"/>
                </a:cubicBezTo>
                <a:cubicBezTo>
                  <a:pt x="73" y="86"/>
                  <a:pt x="76" y="86"/>
                  <a:pt x="78" y="86"/>
                </a:cubicBezTo>
                <a:cubicBezTo>
                  <a:pt x="86" y="86"/>
                  <a:pt x="93" y="83"/>
                  <a:pt x="99" y="78"/>
                </a:cubicBezTo>
                <a:cubicBezTo>
                  <a:pt x="132" y="113"/>
                  <a:pt x="132" y="113"/>
                  <a:pt x="132" y="113"/>
                </a:cubicBezTo>
                <a:cubicBezTo>
                  <a:pt x="128" y="118"/>
                  <a:pt x="125" y="125"/>
                  <a:pt x="125" y="132"/>
                </a:cubicBezTo>
                <a:cubicBezTo>
                  <a:pt x="125" y="149"/>
                  <a:pt x="139" y="163"/>
                  <a:pt x="156" y="163"/>
                </a:cubicBezTo>
                <a:cubicBezTo>
                  <a:pt x="172" y="163"/>
                  <a:pt x="186" y="149"/>
                  <a:pt x="186" y="132"/>
                </a:cubicBezTo>
                <a:cubicBezTo>
                  <a:pt x="186" y="122"/>
                  <a:pt x="181" y="113"/>
                  <a:pt x="173" y="108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91" y="60"/>
                  <a:pt x="191" y="60"/>
                  <a:pt x="191" y="60"/>
                </a:cubicBezTo>
                <a:cubicBezTo>
                  <a:pt x="207" y="60"/>
                  <a:pt x="221" y="47"/>
                  <a:pt x="221" y="30"/>
                </a:cubicBezTo>
                <a:cubicBezTo>
                  <a:pt x="221" y="14"/>
                  <a:pt x="207" y="0"/>
                  <a:pt x="191" y="0"/>
                </a:cubicBezTo>
                <a:close/>
                <a:moveTo>
                  <a:pt x="31" y="157"/>
                </a:moveTo>
                <a:cubicBezTo>
                  <a:pt x="21" y="157"/>
                  <a:pt x="13" y="149"/>
                  <a:pt x="13" y="139"/>
                </a:cubicBezTo>
                <a:cubicBezTo>
                  <a:pt x="13" y="130"/>
                  <a:pt x="21" y="122"/>
                  <a:pt x="31" y="122"/>
                </a:cubicBezTo>
                <a:cubicBezTo>
                  <a:pt x="40" y="122"/>
                  <a:pt x="48" y="130"/>
                  <a:pt x="48" y="139"/>
                </a:cubicBezTo>
                <a:cubicBezTo>
                  <a:pt x="48" y="149"/>
                  <a:pt x="40" y="157"/>
                  <a:pt x="31" y="157"/>
                </a:cubicBezTo>
                <a:close/>
                <a:moveTo>
                  <a:pt x="79" y="74"/>
                </a:moveTo>
                <a:cubicBezTo>
                  <a:pt x="69" y="74"/>
                  <a:pt x="61" y="66"/>
                  <a:pt x="61" y="56"/>
                </a:cubicBezTo>
                <a:cubicBezTo>
                  <a:pt x="61" y="46"/>
                  <a:pt x="69" y="38"/>
                  <a:pt x="79" y="38"/>
                </a:cubicBezTo>
                <a:cubicBezTo>
                  <a:pt x="88" y="38"/>
                  <a:pt x="96" y="46"/>
                  <a:pt x="96" y="56"/>
                </a:cubicBezTo>
                <a:cubicBezTo>
                  <a:pt x="96" y="66"/>
                  <a:pt x="88" y="74"/>
                  <a:pt x="79" y="74"/>
                </a:cubicBezTo>
                <a:close/>
                <a:moveTo>
                  <a:pt x="156" y="150"/>
                </a:moveTo>
                <a:cubicBezTo>
                  <a:pt x="146" y="150"/>
                  <a:pt x="138" y="142"/>
                  <a:pt x="138" y="133"/>
                </a:cubicBezTo>
                <a:cubicBezTo>
                  <a:pt x="138" y="123"/>
                  <a:pt x="146" y="115"/>
                  <a:pt x="156" y="115"/>
                </a:cubicBezTo>
                <a:cubicBezTo>
                  <a:pt x="165" y="115"/>
                  <a:pt x="173" y="123"/>
                  <a:pt x="173" y="133"/>
                </a:cubicBezTo>
                <a:cubicBezTo>
                  <a:pt x="173" y="142"/>
                  <a:pt x="165" y="150"/>
                  <a:pt x="156" y="150"/>
                </a:cubicBezTo>
                <a:close/>
                <a:moveTo>
                  <a:pt x="191" y="48"/>
                </a:moveTo>
                <a:cubicBezTo>
                  <a:pt x="181" y="48"/>
                  <a:pt x="173" y="40"/>
                  <a:pt x="173" y="30"/>
                </a:cubicBezTo>
                <a:cubicBezTo>
                  <a:pt x="173" y="21"/>
                  <a:pt x="181" y="13"/>
                  <a:pt x="191" y="13"/>
                </a:cubicBezTo>
                <a:cubicBezTo>
                  <a:pt x="200" y="13"/>
                  <a:pt x="208" y="21"/>
                  <a:pt x="208" y="30"/>
                </a:cubicBezTo>
                <a:cubicBezTo>
                  <a:pt x="208" y="40"/>
                  <a:pt x="200" y="48"/>
                  <a:pt x="191" y="48"/>
                </a:cubicBezTo>
                <a:close/>
                <a:moveTo>
                  <a:pt x="191" y="48"/>
                </a:moveTo>
                <a:cubicBezTo>
                  <a:pt x="191" y="48"/>
                  <a:pt x="191" y="48"/>
                  <a:pt x="191" y="48"/>
                </a:cubicBezTo>
              </a:path>
            </a:pathLst>
          </a:custGeom>
          <a:solidFill>
            <a:srgbClr val="26202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291381" y="1513624"/>
            <a:ext cx="7066280" cy="5049520"/>
            <a:chOff x="1204459" y="2227125"/>
            <a:chExt cx="6285401" cy="4491507"/>
          </a:xfrm>
        </p:grpSpPr>
        <p:sp>
          <p:nvSpPr>
            <p:cNvPr id="21" name="文本框 20"/>
            <p:cNvSpPr txBox="1"/>
            <p:nvPr/>
          </p:nvSpPr>
          <p:spPr>
            <a:xfrm>
              <a:off x="1290313" y="2227125"/>
              <a:ext cx="2133781" cy="3547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ru-RU" altLang="en-US" sz="2000" b="1" dirty="0" smtClean="0">
                  <a:solidFill>
                    <a:srgbClr val="333333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Актуальность:</a:t>
              </a:r>
              <a:endParaRPr lang="ru-RU" altLang="en-US" sz="2000" b="1" dirty="0" smtClean="0">
                <a:solidFill>
                  <a:srgbClr val="333333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04459" y="2581837"/>
              <a:ext cx="6285401" cy="41367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400" dirty="0">
                  <a:solidFill>
                    <a:srgbClr val="333333"/>
                  </a:solidFill>
                  <a:latin typeface="Arial" panose="020B0604020202020204" pitchFamily="34" charset="0"/>
                  <a:ea typeface="+mj-ea"/>
                </a:rPr>
                <a:t>  </a:t>
              </a:r>
              <a:r>
                <a:rPr lang="ru-RU" altLang="en-US" sz="1400" dirty="0">
                  <a:solidFill>
                    <a:srgbClr val="333333"/>
                  </a:solidFill>
                  <a:latin typeface="Arial" panose="020B0604020202020204" pitchFamily="34" charset="0"/>
                  <a:ea typeface="+mj-ea"/>
                </a:rPr>
                <a:t> </a:t>
              </a:r>
              <a:r>
                <a:rPr lang="ru-RU" altLang="en-US" sz="2000" dirty="0">
                  <a:solidFill>
                    <a:srgbClr val="333333"/>
                  </a:solidFill>
                  <a:latin typeface="Times New Roman Regular" panose="02020603050405020304" charset="0"/>
                  <a:ea typeface="+mj-ea"/>
                  <a:cs typeface="Times New Roman Regular" panose="02020603050405020304" charset="0"/>
                </a:rPr>
                <a:t>В</a:t>
              </a:r>
              <a:r>
                <a:rPr lang="en-US" altLang="zh-CN" sz="2000" dirty="0">
                  <a:solidFill>
                    <a:srgbClr val="333333"/>
                  </a:solidFill>
                  <a:latin typeface="Times New Roman Regular" panose="02020603050405020304" charset="0"/>
                  <a:ea typeface="+mj-ea"/>
                  <a:cs typeface="Times New Roman Regular" panose="02020603050405020304" charset="0"/>
                </a:rPr>
                <a:t> настоящее время, </a:t>
              </a:r>
              <a:r>
                <a:rPr lang="ru-RU" altLang="en-US" sz="2000" dirty="0">
                  <a:solidFill>
                    <a:srgbClr val="333333"/>
                  </a:solidFill>
                  <a:latin typeface="Times New Roman Regular" panose="02020603050405020304" charset="0"/>
                  <a:ea typeface="+mj-ea"/>
                  <a:cs typeface="Times New Roman Regular" panose="02020603050405020304" charset="0"/>
                </a:rPr>
                <a:t>человечество не часто задумывается об экологии</a:t>
              </a:r>
              <a:r>
                <a:rPr lang="en-US" altLang="zh-CN" sz="2000" dirty="0">
                  <a:solidFill>
                    <a:srgbClr val="333333"/>
                  </a:solidFill>
                  <a:latin typeface="Times New Roman Regular" panose="02020603050405020304" charset="0"/>
                  <a:ea typeface="+mj-ea"/>
                  <a:cs typeface="Times New Roman Regular" panose="02020603050405020304" charset="0"/>
                </a:rPr>
                <a:t>,</a:t>
              </a:r>
              <a:r>
                <a:rPr lang="ru-RU" altLang="en-US" sz="2000" dirty="0">
                  <a:solidFill>
                    <a:srgbClr val="333333"/>
                  </a:solidFill>
                  <a:latin typeface="Times New Roman Regular" panose="02020603050405020304" charset="0"/>
                  <a:ea typeface="+mj-ea"/>
                  <a:cs typeface="Times New Roman Regular" panose="02020603050405020304" charset="0"/>
                </a:rPr>
                <a:t> некоторые люди кидают мусор не в урну, а где попало, также есть множество заводов которые загрязняют атмосферу.</a:t>
              </a:r>
              <a:endParaRPr lang="en-US" altLang="zh-CN" sz="2000" dirty="0">
                <a:solidFill>
                  <a:srgbClr val="333333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endParaRPr>
            </a:p>
            <a:p>
              <a:pPr algn="l">
                <a:lnSpc>
                  <a:spcPct val="114000"/>
                </a:lnSpc>
              </a:pPr>
              <a:r>
                <a:rPr lang="ru-RU" altLang="en-US" sz="2000" dirty="0">
                  <a:solidFill>
                    <a:srgbClr val="333333"/>
                  </a:solidFill>
                  <a:latin typeface="Times New Roman Regular" panose="02020603050405020304" charset="0"/>
                  <a:ea typeface="+mj-ea"/>
                  <a:cs typeface="Times New Roman Regular" panose="02020603050405020304" charset="0"/>
                </a:rPr>
                <a:t>  Любовь к Родине у человека проявляется с детства, когда некоторые родители читают книги ребенку  или рассказывают об экологии в садике.</a:t>
              </a:r>
              <a:endParaRPr lang="ru-RU" altLang="en-US" sz="2000" dirty="0">
                <a:solidFill>
                  <a:srgbClr val="333333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endParaRPr>
            </a:p>
            <a:p>
              <a:pPr algn="l">
                <a:lnSpc>
                  <a:spcPct val="114000"/>
                </a:lnSpc>
              </a:pPr>
              <a:r>
                <a:rPr lang="ru-RU" altLang="en-US" sz="2000" dirty="0">
                  <a:solidFill>
                    <a:srgbClr val="333333"/>
                  </a:solidFill>
                  <a:latin typeface="Times New Roman Regular" panose="02020603050405020304" charset="0"/>
                  <a:ea typeface="+mj-ea"/>
                  <a:cs typeface="Times New Roman Regular" panose="02020603050405020304" charset="0"/>
                </a:rPr>
                <a:t>В настоящее время дети любят играть и смотреть видеоролики и развиваются с помощью них. </a:t>
              </a:r>
              <a:endParaRPr lang="ru-RU" altLang="en-US" sz="2000" dirty="0">
                <a:solidFill>
                  <a:srgbClr val="333333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endParaRPr>
            </a:p>
            <a:p>
              <a:pPr algn="l">
                <a:lnSpc>
                  <a:spcPct val="114000"/>
                </a:lnSpc>
              </a:pPr>
              <a:r>
                <a:rPr lang="ru-RU" altLang="en-US" sz="2000" dirty="0">
                  <a:solidFill>
                    <a:srgbClr val="333333"/>
                  </a:solidFill>
                  <a:latin typeface="Times New Roman Regular" panose="02020603050405020304" charset="0"/>
                  <a:ea typeface="+mj-ea"/>
                  <a:cs typeface="Times New Roman Regular" panose="02020603050405020304" charset="0"/>
                </a:rPr>
                <a:t>  Наша команда решила, чтобы проявить больше интереса и внимания у ребенка, и взрослого человека к экологии, нужно создать сайт про экологию с функциями, которые могут быть интересны людям.</a:t>
              </a:r>
              <a:endParaRPr lang="en-US" altLang="zh-CN" sz="2000" dirty="0">
                <a:solidFill>
                  <a:srgbClr val="333333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endParaRPr>
            </a:p>
          </p:txBody>
        </p:sp>
      </p:grpSp>
      <p:pic>
        <p:nvPicPr>
          <p:cNvPr id="2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07" y="104415"/>
            <a:ext cx="1152112" cy="1152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740" y="4107180"/>
            <a:ext cx="3521075" cy="23514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00" y="678815"/>
            <a:ext cx="3599180" cy="2392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1793809" y="1256083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944397" y="417492"/>
            <a:ext cx="32988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Наша миссия</a:t>
            </a:r>
            <a:endParaRPr lang="en-US" altLang="zh-CN" sz="4000" b="1" dirty="0">
              <a:solidFill>
                <a:srgbClr val="333333"/>
              </a:solidFill>
              <a:latin typeface="Times New Roman Bold" panose="02020603050405020304" charset="0"/>
              <a:ea typeface="Arial" panose="020B0604020202020204" pitchFamily="34" charset="0"/>
              <a:cs typeface="Times New Roman Bold" panose="02020603050405020304" charset="0"/>
            </a:endParaRPr>
          </a:p>
        </p:txBody>
      </p:sp>
      <p:sp>
        <p:nvSpPr>
          <p:cNvPr id="7" name="PA_任意多边形 12"/>
          <p:cNvSpPr/>
          <p:nvPr>
            <p:custDataLst>
              <p:tags r:id="rId1"/>
            </p:custDataLst>
          </p:nvPr>
        </p:nvSpPr>
        <p:spPr bwMode="auto">
          <a:xfrm>
            <a:off x="4930518" y="4139121"/>
            <a:ext cx="1935163" cy="2719387"/>
          </a:xfrm>
          <a:custGeom>
            <a:avLst/>
            <a:gdLst>
              <a:gd name="T0" fmla="*/ 2757 w 2757"/>
              <a:gd name="T1" fmla="*/ 3864 h 3864"/>
              <a:gd name="T2" fmla="*/ 2757 w 2757"/>
              <a:gd name="T3" fmla="*/ 3056 h 3864"/>
              <a:gd name="T4" fmla="*/ 1462 w 2757"/>
              <a:gd name="T5" fmla="*/ 661 h 3864"/>
              <a:gd name="T6" fmla="*/ 722 w 2757"/>
              <a:gd name="T7" fmla="*/ 202 h 3864"/>
              <a:gd name="T8" fmla="*/ 805 w 2757"/>
              <a:gd name="T9" fmla="*/ 67 h 3864"/>
              <a:gd name="T10" fmla="*/ 759 w 2757"/>
              <a:gd name="T11" fmla="*/ 2 h 3864"/>
              <a:gd name="T12" fmla="*/ 51 w 2757"/>
              <a:gd name="T13" fmla="*/ 34 h 3864"/>
              <a:gd name="T14" fmla="*/ 12 w 2757"/>
              <a:gd name="T15" fmla="*/ 97 h 3864"/>
              <a:gd name="T16" fmla="*/ 307 w 2757"/>
              <a:gd name="T17" fmla="*/ 737 h 3864"/>
              <a:gd name="T18" fmla="*/ 384 w 2757"/>
              <a:gd name="T19" fmla="*/ 752 h 3864"/>
              <a:gd name="T20" fmla="*/ 480 w 2757"/>
              <a:gd name="T21" fmla="*/ 595 h 3864"/>
              <a:gd name="T22" fmla="*/ 1161 w 2757"/>
              <a:gd name="T23" fmla="*/ 1018 h 3864"/>
              <a:gd name="T24" fmla="*/ 2295 w 2757"/>
              <a:gd name="T25" fmla="*/ 3002 h 3864"/>
              <a:gd name="T26" fmla="*/ 2295 w 2757"/>
              <a:gd name="T27" fmla="*/ 3864 h 3864"/>
              <a:gd name="T28" fmla="*/ 2757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2757" y="3864"/>
                </a:moveTo>
                <a:lnTo>
                  <a:pt x="2757" y="3056"/>
                </a:lnTo>
                <a:cubicBezTo>
                  <a:pt x="2757" y="2031"/>
                  <a:pt x="2444" y="1270"/>
                  <a:pt x="1462" y="661"/>
                </a:cubicBezTo>
                <a:lnTo>
                  <a:pt x="722" y="202"/>
                </a:lnTo>
                <a:lnTo>
                  <a:pt x="805" y="67"/>
                </a:lnTo>
                <a:cubicBezTo>
                  <a:pt x="825" y="36"/>
                  <a:pt x="802" y="0"/>
                  <a:pt x="759" y="2"/>
                </a:cubicBezTo>
                <a:lnTo>
                  <a:pt x="51" y="34"/>
                </a:lnTo>
                <a:cubicBezTo>
                  <a:pt x="22" y="35"/>
                  <a:pt x="0" y="71"/>
                  <a:pt x="12" y="97"/>
                </a:cubicBezTo>
                <a:lnTo>
                  <a:pt x="307" y="737"/>
                </a:lnTo>
                <a:cubicBezTo>
                  <a:pt x="322" y="770"/>
                  <a:pt x="364" y="785"/>
                  <a:pt x="384" y="752"/>
                </a:cubicBezTo>
                <a:lnTo>
                  <a:pt x="480" y="595"/>
                </a:lnTo>
                <a:lnTo>
                  <a:pt x="1161" y="1018"/>
                </a:lnTo>
                <a:cubicBezTo>
                  <a:pt x="1976" y="1522"/>
                  <a:pt x="2295" y="2037"/>
                  <a:pt x="2295" y="3002"/>
                </a:cubicBezTo>
                <a:lnTo>
                  <a:pt x="2295" y="3864"/>
                </a:lnTo>
                <a:lnTo>
                  <a:pt x="2757" y="3864"/>
                </a:lnTo>
                <a:close/>
              </a:path>
            </a:pathLst>
          </a:custGeom>
          <a:noFill/>
          <a:ln w="38100">
            <a:solidFill>
              <a:srgbClr val="333333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任意多边形 14"/>
          <p:cNvSpPr/>
          <p:nvPr>
            <p:custDataLst>
              <p:tags r:id="rId2"/>
            </p:custDataLst>
          </p:nvPr>
        </p:nvSpPr>
        <p:spPr bwMode="auto">
          <a:xfrm>
            <a:off x="7448611" y="4139756"/>
            <a:ext cx="1933575" cy="2719387"/>
          </a:xfrm>
          <a:custGeom>
            <a:avLst/>
            <a:gdLst>
              <a:gd name="T0" fmla="*/ 0 w 2757"/>
              <a:gd name="T1" fmla="*/ 3864 h 3864"/>
              <a:gd name="T2" fmla="*/ 0 w 2757"/>
              <a:gd name="T3" fmla="*/ 3056 h 3864"/>
              <a:gd name="T4" fmla="*/ 1295 w 2757"/>
              <a:gd name="T5" fmla="*/ 661 h 3864"/>
              <a:gd name="T6" fmla="*/ 2035 w 2757"/>
              <a:gd name="T7" fmla="*/ 202 h 3864"/>
              <a:gd name="T8" fmla="*/ 1952 w 2757"/>
              <a:gd name="T9" fmla="*/ 67 h 3864"/>
              <a:gd name="T10" fmla="*/ 1998 w 2757"/>
              <a:gd name="T11" fmla="*/ 2 h 3864"/>
              <a:gd name="T12" fmla="*/ 2706 w 2757"/>
              <a:gd name="T13" fmla="*/ 34 h 3864"/>
              <a:gd name="T14" fmla="*/ 2745 w 2757"/>
              <a:gd name="T15" fmla="*/ 97 h 3864"/>
              <a:gd name="T16" fmla="*/ 2450 w 2757"/>
              <a:gd name="T17" fmla="*/ 737 h 3864"/>
              <a:gd name="T18" fmla="*/ 2373 w 2757"/>
              <a:gd name="T19" fmla="*/ 752 h 3864"/>
              <a:gd name="T20" fmla="*/ 2277 w 2757"/>
              <a:gd name="T21" fmla="*/ 595 h 3864"/>
              <a:gd name="T22" fmla="*/ 1596 w 2757"/>
              <a:gd name="T23" fmla="*/ 1018 h 3864"/>
              <a:gd name="T24" fmla="*/ 462 w 2757"/>
              <a:gd name="T25" fmla="*/ 3002 h 3864"/>
              <a:gd name="T26" fmla="*/ 462 w 2757"/>
              <a:gd name="T27" fmla="*/ 3864 h 3864"/>
              <a:gd name="T28" fmla="*/ 0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0" y="3864"/>
                </a:moveTo>
                <a:lnTo>
                  <a:pt x="0" y="3056"/>
                </a:lnTo>
                <a:cubicBezTo>
                  <a:pt x="0" y="2031"/>
                  <a:pt x="313" y="1270"/>
                  <a:pt x="1295" y="661"/>
                </a:cubicBezTo>
                <a:lnTo>
                  <a:pt x="2035" y="202"/>
                </a:lnTo>
                <a:lnTo>
                  <a:pt x="1952" y="67"/>
                </a:lnTo>
                <a:cubicBezTo>
                  <a:pt x="1933" y="36"/>
                  <a:pt x="1955" y="0"/>
                  <a:pt x="1998" y="2"/>
                </a:cubicBezTo>
                <a:lnTo>
                  <a:pt x="2706" y="34"/>
                </a:lnTo>
                <a:cubicBezTo>
                  <a:pt x="2735" y="35"/>
                  <a:pt x="2757" y="71"/>
                  <a:pt x="2745" y="97"/>
                </a:cubicBezTo>
                <a:lnTo>
                  <a:pt x="2450" y="737"/>
                </a:lnTo>
                <a:cubicBezTo>
                  <a:pt x="2435" y="770"/>
                  <a:pt x="2394" y="785"/>
                  <a:pt x="2373" y="752"/>
                </a:cubicBezTo>
                <a:lnTo>
                  <a:pt x="2277" y="595"/>
                </a:lnTo>
                <a:lnTo>
                  <a:pt x="1596" y="1018"/>
                </a:lnTo>
                <a:cubicBezTo>
                  <a:pt x="781" y="1522"/>
                  <a:pt x="462" y="2037"/>
                  <a:pt x="462" y="3002"/>
                </a:cubicBezTo>
                <a:lnTo>
                  <a:pt x="462" y="3864"/>
                </a:lnTo>
                <a:lnTo>
                  <a:pt x="0" y="3864"/>
                </a:lnTo>
                <a:close/>
              </a:path>
            </a:pathLst>
          </a:custGeom>
          <a:noFill/>
          <a:ln w="38100">
            <a:solidFill>
              <a:srgbClr val="333333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任意多边形 15"/>
          <p:cNvSpPr/>
          <p:nvPr>
            <p:custDataLst>
              <p:tags r:id="rId3"/>
            </p:custDataLst>
          </p:nvPr>
        </p:nvSpPr>
        <p:spPr bwMode="auto">
          <a:xfrm>
            <a:off x="6983473" y="3085021"/>
            <a:ext cx="1214438" cy="3773487"/>
          </a:xfrm>
          <a:custGeom>
            <a:avLst/>
            <a:gdLst>
              <a:gd name="T0" fmla="*/ 462 w 1732"/>
              <a:gd name="T1" fmla="*/ 5362 h 5362"/>
              <a:gd name="T2" fmla="*/ 0 w 1732"/>
              <a:gd name="T3" fmla="*/ 5362 h 5362"/>
              <a:gd name="T4" fmla="*/ 0 w 1732"/>
              <a:gd name="T5" fmla="*/ 4676 h 5362"/>
              <a:gd name="T6" fmla="*/ 604 w 1732"/>
              <a:gd name="T7" fmla="*/ 1513 h 5362"/>
              <a:gd name="T8" fmla="*/ 1086 w 1732"/>
              <a:gd name="T9" fmla="*/ 526 h 5362"/>
              <a:gd name="T10" fmla="*/ 941 w 1732"/>
              <a:gd name="T11" fmla="*/ 459 h 5362"/>
              <a:gd name="T12" fmla="*/ 944 w 1732"/>
              <a:gd name="T13" fmla="*/ 379 h 5362"/>
              <a:gd name="T14" fmla="*/ 1552 w 1732"/>
              <a:gd name="T15" fmla="*/ 14 h 5362"/>
              <a:gd name="T16" fmla="*/ 1618 w 1732"/>
              <a:gd name="T17" fmla="*/ 45 h 5362"/>
              <a:gd name="T18" fmla="*/ 1727 w 1732"/>
              <a:gd name="T19" fmla="*/ 742 h 5362"/>
              <a:gd name="T20" fmla="*/ 1671 w 1732"/>
              <a:gd name="T21" fmla="*/ 797 h 5362"/>
              <a:gd name="T22" fmla="*/ 1505 w 1732"/>
              <a:gd name="T23" fmla="*/ 720 h 5362"/>
              <a:gd name="T24" fmla="*/ 999 w 1732"/>
              <a:gd name="T25" fmla="*/ 1758 h 5362"/>
              <a:gd name="T26" fmla="*/ 462 w 1732"/>
              <a:gd name="T27" fmla="*/ 4472 h 5362"/>
              <a:gd name="T28" fmla="*/ 462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462" y="5362"/>
                </a:moveTo>
                <a:lnTo>
                  <a:pt x="0" y="5362"/>
                </a:lnTo>
                <a:lnTo>
                  <a:pt x="0" y="4676"/>
                </a:lnTo>
                <a:cubicBezTo>
                  <a:pt x="0" y="3345"/>
                  <a:pt x="101" y="2545"/>
                  <a:pt x="604" y="1513"/>
                </a:cubicBezTo>
                <a:lnTo>
                  <a:pt x="1086" y="526"/>
                </a:lnTo>
                <a:lnTo>
                  <a:pt x="941" y="459"/>
                </a:lnTo>
                <a:cubicBezTo>
                  <a:pt x="908" y="443"/>
                  <a:pt x="907" y="401"/>
                  <a:pt x="944" y="379"/>
                </a:cubicBezTo>
                <a:lnTo>
                  <a:pt x="1552" y="14"/>
                </a:lnTo>
                <a:cubicBezTo>
                  <a:pt x="1576" y="0"/>
                  <a:pt x="1614" y="17"/>
                  <a:pt x="1618" y="45"/>
                </a:cubicBezTo>
                <a:lnTo>
                  <a:pt x="1727" y="742"/>
                </a:lnTo>
                <a:cubicBezTo>
                  <a:pt x="1732" y="777"/>
                  <a:pt x="1706" y="813"/>
                  <a:pt x="1671" y="797"/>
                </a:cubicBezTo>
                <a:lnTo>
                  <a:pt x="1505" y="720"/>
                </a:lnTo>
                <a:lnTo>
                  <a:pt x="999" y="1758"/>
                </a:lnTo>
                <a:cubicBezTo>
                  <a:pt x="565" y="2647"/>
                  <a:pt x="462" y="3321"/>
                  <a:pt x="462" y="4472"/>
                </a:cubicBezTo>
                <a:lnTo>
                  <a:pt x="462" y="5362"/>
                </a:lnTo>
                <a:close/>
              </a:path>
            </a:pathLst>
          </a:custGeom>
          <a:noFill/>
          <a:ln w="38100">
            <a:solidFill>
              <a:srgbClr val="333333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25450" y="1478915"/>
            <a:ext cx="4626610" cy="46507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14000"/>
              </a:lnSpc>
            </a:pPr>
            <a:r>
              <a:rPr lang="ru-RU" altLang="en-US" sz="2000" dirty="0">
                <a:solidFill>
                  <a:schemeClr val="tx1"/>
                </a:solidFill>
                <a:latin typeface="Arial" panose="020B0604020202020204" pitchFamily="34" charset="0"/>
                <a:ea typeface="+mj-ea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Мы “</a:t>
            </a:r>
            <a:r>
              <a:rPr lang="ru-RU" altLang="en-US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Эко</a:t>
            </a:r>
            <a:r>
              <a:rPr lang="en-US" altLang="zh-CN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Тех.28”, хотим исправить </a:t>
            </a:r>
            <a:endParaRPr lang="en-US" altLang="zh-CN" sz="2000" dirty="0">
              <a:solidFill>
                <a:schemeClr val="tx1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  <a:p>
            <a:pPr algn="l">
              <a:lnSpc>
                <a:spcPct val="114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так таковую проблему и </a:t>
            </a:r>
            <a:r>
              <a:rPr lang="ru-RU" altLang="en-US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создать</a:t>
            </a:r>
            <a:r>
              <a:rPr lang="en-US" altLang="zh-CN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 </a:t>
            </a:r>
            <a:r>
              <a:rPr lang="ru-RU" altLang="en-US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интересный, и удобный сайт связанный с экологией людям.</a:t>
            </a:r>
            <a:endParaRPr lang="en-US" altLang="zh-CN" sz="2000" dirty="0">
              <a:solidFill>
                <a:schemeClr val="tx1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  <a:p>
            <a:pPr algn="l">
              <a:lnSpc>
                <a:spcPct val="114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  </a:t>
            </a:r>
            <a:r>
              <a:rPr lang="ru-RU" altLang="en-US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На Эко-</a:t>
            </a:r>
            <a:r>
              <a:rPr lang="en-US" altLang="zh-CN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сайте</a:t>
            </a:r>
            <a:r>
              <a:rPr lang="ru-RU" altLang="en-US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 будут функции как: Эко-Shazam(Shazam для птиц) Эко-Игра (Рекс-Пекс-ЭкоКвест) и наш подарок Эко-Стикеры. </a:t>
            </a:r>
            <a:endParaRPr lang="ru-RU" altLang="en-US" sz="2000" dirty="0">
              <a:solidFill>
                <a:schemeClr val="tx1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  <a:p>
            <a:pPr algn="l">
              <a:lnSpc>
                <a:spcPct val="114000"/>
              </a:lnSpc>
            </a:pPr>
            <a:r>
              <a:rPr lang="ru-RU" altLang="en-US" sz="2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  Таким способом у людей появится больше интереса оберегать природу, а дети еще и узнают многое о природе и экологии и смогут также пройти задания и получить еще больше подарков.</a:t>
            </a:r>
            <a:endParaRPr lang="ru-RU" altLang="en-US" sz="2000" dirty="0">
              <a:solidFill>
                <a:schemeClr val="tx1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pic>
        <p:nvPicPr>
          <p:cNvPr id="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34" y="159025"/>
            <a:ext cx="1152112" cy="11521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rcRect l="18576" t="20512" r="19536" b="20192"/>
          <a:stretch>
            <a:fillRect/>
          </a:stretch>
        </p:blipFill>
        <p:spPr>
          <a:xfrm>
            <a:off x="9538970" y="3694430"/>
            <a:ext cx="2516505" cy="24110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rcRect l="10335" r="12210"/>
          <a:stretch>
            <a:fillRect/>
          </a:stretch>
        </p:blipFill>
        <p:spPr>
          <a:xfrm>
            <a:off x="8642350" y="791210"/>
            <a:ext cx="2331085" cy="2132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<p:cNvSpPr txBox="1"/>
          <p:nvPr/>
        </p:nvSpPr>
        <p:spPr>
          <a:xfrm>
            <a:off x="584835" y="502285"/>
            <a:ext cx="4496435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ru-RU" altLang="en-US" sz="3600" b="1" dirty="0" smtClean="0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Функции и ЦА</a:t>
            </a:r>
            <a:endParaRPr lang="ru-RU" altLang="en-US" sz="3600" b="1" dirty="0" smtClean="0">
              <a:solidFill>
                <a:srgbClr val="333333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连接符 14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7343775" y="1987550"/>
            <a:ext cx="3597275" cy="0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7344090" y="3157908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7344725" y="4304081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7345360" y="5897223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344658" y="1208122"/>
            <a:ext cx="37090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b="1" dirty="0">
                <a:solidFill>
                  <a:srgbClr val="333333"/>
                </a:solidFill>
                <a:latin typeface="Arial Bold" panose="020B0604020202020204" charset="0"/>
                <a:ea typeface="Arial" panose="020B0604020202020204" pitchFamily="34" charset="0"/>
                <a:cs typeface="Arial Bold" panose="020B0604020202020204" charset="0"/>
              </a:rPr>
              <a:t>ЦА</a:t>
            </a:r>
            <a:r>
              <a:rPr lang="ru-RU" altLang="zh-CN" sz="2000" dirty="0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дети 4-10 лет, подростки </a:t>
            </a:r>
            <a:endParaRPr lang="ru-RU" altLang="zh-CN" sz="2000" dirty="0">
              <a:solidFill>
                <a:srgbClr val="333333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ru-RU" altLang="zh-CN" sz="2000" dirty="0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11-17 лет, взрослые с 18 лет.</a:t>
            </a:r>
            <a:endParaRPr lang="ru-RU" altLang="zh-CN" sz="2000" dirty="0">
              <a:solidFill>
                <a:srgbClr val="333333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46612" y="2416987"/>
            <a:ext cx="25736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dirty="0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Информация о </a:t>
            </a:r>
            <a:endParaRPr lang="ru-RU" altLang="zh-CN" sz="2000" dirty="0">
              <a:solidFill>
                <a:srgbClr val="333333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ru-RU" altLang="zh-CN" sz="2000" dirty="0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природе и экологии.</a:t>
            </a:r>
            <a:endParaRPr lang="ru-RU" altLang="zh-CN" sz="2000" dirty="0">
              <a:solidFill>
                <a:srgbClr val="333333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/>
          <a:srcRect r="65386"/>
          <a:stretch>
            <a:fillRect/>
          </a:stretch>
        </p:blipFill>
        <p:spPr>
          <a:xfrm rot="16200000">
            <a:off x="5952325" y="936187"/>
            <a:ext cx="288000" cy="83206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/>
          <a:srcRect r="65386"/>
          <a:stretch>
            <a:fillRect/>
          </a:stretch>
        </p:blipFill>
        <p:spPr>
          <a:xfrm rot="16200000">
            <a:off x="5952323" y="2234758"/>
            <a:ext cx="288000" cy="83206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/>
          <a:srcRect r="65386"/>
          <a:stretch>
            <a:fillRect/>
          </a:stretch>
        </p:blipFill>
        <p:spPr>
          <a:xfrm rot="16200000">
            <a:off x="5952874" y="3336989"/>
            <a:ext cx="288000" cy="83206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/>
          <a:srcRect r="65386"/>
          <a:stretch>
            <a:fillRect/>
          </a:stretch>
        </p:blipFill>
        <p:spPr>
          <a:xfrm rot="16200000">
            <a:off x="5953507" y="4500940"/>
            <a:ext cx="288000" cy="8320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6" y="1496968"/>
            <a:ext cx="4366124" cy="4366241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693343" y="3552825"/>
            <a:ext cx="289750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ru-RU" altLang="zh-CN" sz="2000" dirty="0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Эко-Shazam, эко-игра, </a:t>
            </a:r>
            <a:endParaRPr lang="ru-RU" altLang="zh-CN" sz="2000" dirty="0">
              <a:solidFill>
                <a:srgbClr val="333333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 algn="ctr"/>
            <a:r>
              <a:rPr lang="ru-RU" altLang="zh-CN" sz="2000" dirty="0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эко-подарок (стикеры).</a:t>
            </a:r>
            <a:endParaRPr lang="en-US" sz="2000"/>
          </a:p>
        </p:txBody>
      </p:sp>
      <p:sp>
        <p:nvSpPr>
          <p:cNvPr id="4" name="Text Box 3"/>
          <p:cNvSpPr txBox="1"/>
          <p:nvPr/>
        </p:nvSpPr>
        <p:spPr>
          <a:xfrm>
            <a:off x="7078345" y="4772660"/>
            <a:ext cx="42005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2000"/>
              <a:t>Вызывание интереса детей и взослых к защите природы и решение заданий по экологии.</a:t>
            </a:r>
            <a:endParaRPr lang="ru-RU" alt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9570" t="20667" r="19148" b="20233"/>
          <a:stretch>
            <a:fillRect/>
          </a:stretch>
        </p:blipFill>
        <p:spPr>
          <a:xfrm>
            <a:off x="3682365" y="4380865"/>
            <a:ext cx="859790" cy="829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19570" t="20667" r="19148" b="20233"/>
          <a:stretch>
            <a:fillRect/>
          </a:stretch>
        </p:blipFill>
        <p:spPr>
          <a:xfrm>
            <a:off x="10940415" y="18415"/>
            <a:ext cx="1233805" cy="1189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1696654" y="1365938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422" y="213635"/>
            <a:ext cx="1152112" cy="1152143"/>
          </a:xfrm>
          <a:prstGeom prst="rect">
            <a:avLst/>
          </a:prstGeom>
        </p:spPr>
      </p:pic>
      <p:sp>
        <p:nvSpPr>
          <p:cNvPr id="9" name="PA_任意多边形 44"/>
          <p:cNvSpPr/>
          <p:nvPr>
            <p:custDataLst>
              <p:tags r:id="rId2"/>
            </p:custDataLst>
          </p:nvPr>
        </p:nvSpPr>
        <p:spPr>
          <a:xfrm>
            <a:off x="666750" y="1867535"/>
            <a:ext cx="4855210" cy="2122170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825272 h 1952352"/>
              <a:gd name="connsiteX4" fmla="*/ 5136284 w 5225694"/>
              <a:gd name="connsiteY4" fmla="*/ 838917 h 1952352"/>
              <a:gd name="connsiteX5" fmla="*/ 4126117 w 5225694"/>
              <a:gd name="connsiteY5" fmla="*/ 1849083 h 1952352"/>
              <a:gd name="connsiteX6" fmla="*/ 411570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825272"/>
                </a:lnTo>
                <a:lnTo>
                  <a:pt x="5136284" y="838917"/>
                </a:lnTo>
                <a:cubicBezTo>
                  <a:pt x="4629239" y="942674"/>
                  <a:pt x="4229874" y="1342039"/>
                  <a:pt x="4126117" y="1849083"/>
                </a:cubicBezTo>
                <a:lnTo>
                  <a:pt x="4115707" y="1952352"/>
                </a:ln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任意多边形 45"/>
          <p:cNvSpPr/>
          <p:nvPr>
            <p:custDataLst>
              <p:tags r:id="rId3"/>
            </p:custDataLst>
          </p:nvPr>
        </p:nvSpPr>
        <p:spPr>
          <a:xfrm>
            <a:off x="6115050" y="1867535"/>
            <a:ext cx="4587875" cy="2127885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1109988 w 5225694"/>
              <a:gd name="connsiteY5" fmla="*/ 1952352 h 1952352"/>
              <a:gd name="connsiteX6" fmla="*/ 1099577 w 5225694"/>
              <a:gd name="connsiteY6" fmla="*/ 1849083 h 1952352"/>
              <a:gd name="connsiteX7" fmla="*/ 89411 w 5225694"/>
              <a:gd name="connsiteY7" fmla="*/ 838917 h 1952352"/>
              <a:gd name="connsiteX8" fmla="*/ 0 w 5225694"/>
              <a:gd name="connsiteY8" fmla="*/ 825272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1109988" y="1952352"/>
                </a:lnTo>
                <a:lnTo>
                  <a:pt x="1099577" y="1849083"/>
                </a:lnTo>
                <a:cubicBezTo>
                  <a:pt x="995821" y="1342039"/>
                  <a:pt x="596456" y="942674"/>
                  <a:pt x="89411" y="838917"/>
                </a:cubicBezTo>
                <a:lnTo>
                  <a:pt x="0" y="825272"/>
                </a:ln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任意多边形 47"/>
          <p:cNvSpPr/>
          <p:nvPr>
            <p:custDataLst>
              <p:tags r:id="rId4"/>
            </p:custDataLst>
          </p:nvPr>
        </p:nvSpPr>
        <p:spPr>
          <a:xfrm>
            <a:off x="666750" y="4258945"/>
            <a:ext cx="4855210" cy="2122805"/>
          </a:xfrm>
          <a:custGeom>
            <a:avLst/>
            <a:gdLst>
              <a:gd name="connsiteX0" fmla="*/ 206207 w 5225694"/>
              <a:gd name="connsiteY0" fmla="*/ 0 h 1952352"/>
              <a:gd name="connsiteX1" fmla="*/ 4115707 w 5225694"/>
              <a:gd name="connsiteY1" fmla="*/ 0 h 1952352"/>
              <a:gd name="connsiteX2" fmla="*/ 4126117 w 5225694"/>
              <a:gd name="connsiteY2" fmla="*/ 103268 h 1952352"/>
              <a:gd name="connsiteX3" fmla="*/ 5136284 w 5225694"/>
              <a:gd name="connsiteY3" fmla="*/ 1113434 h 1952352"/>
              <a:gd name="connsiteX4" fmla="*/ 5225694 w 5225694"/>
              <a:gd name="connsiteY4" fmla="*/ 1127080 h 1952352"/>
              <a:gd name="connsiteX5" fmla="*/ 5225694 w 5225694"/>
              <a:gd name="connsiteY5" fmla="*/ 1746145 h 1952352"/>
              <a:gd name="connsiteX6" fmla="*/ 501948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4115707" y="0"/>
                </a:lnTo>
                <a:lnTo>
                  <a:pt x="4126117" y="103268"/>
                </a:lnTo>
                <a:cubicBezTo>
                  <a:pt x="4229874" y="610313"/>
                  <a:pt x="4629239" y="1009678"/>
                  <a:pt x="5136284" y="1113434"/>
                </a:cubicBezTo>
                <a:lnTo>
                  <a:pt x="5225694" y="1127080"/>
                </a:ln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任意多边形 46"/>
          <p:cNvSpPr/>
          <p:nvPr>
            <p:custDataLst>
              <p:tags r:id="rId5"/>
            </p:custDataLst>
          </p:nvPr>
        </p:nvSpPr>
        <p:spPr>
          <a:xfrm>
            <a:off x="6115685" y="4258945"/>
            <a:ext cx="4587240" cy="2127885"/>
          </a:xfrm>
          <a:custGeom>
            <a:avLst/>
            <a:gdLst>
              <a:gd name="connsiteX0" fmla="*/ 110998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206207 w 5225694"/>
              <a:gd name="connsiteY5" fmla="*/ 1952352 h 1952352"/>
              <a:gd name="connsiteX6" fmla="*/ 0 w 5225694"/>
              <a:gd name="connsiteY6" fmla="*/ 1746145 h 1952352"/>
              <a:gd name="connsiteX7" fmla="*/ 0 w 5225694"/>
              <a:gd name="connsiteY7" fmla="*/ 1127080 h 1952352"/>
              <a:gd name="connsiteX8" fmla="*/ 89411 w 5225694"/>
              <a:gd name="connsiteY8" fmla="*/ 1113434 h 1952352"/>
              <a:gd name="connsiteX9" fmla="*/ 1099577 w 5225694"/>
              <a:gd name="connsiteY9" fmla="*/ 103268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25694" h="1952352">
                <a:moveTo>
                  <a:pt x="110998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1127080"/>
                </a:lnTo>
                <a:lnTo>
                  <a:pt x="89411" y="1113434"/>
                </a:lnTo>
                <a:cubicBezTo>
                  <a:pt x="596456" y="1009678"/>
                  <a:pt x="995821" y="610313"/>
                  <a:pt x="1099577" y="103268"/>
                </a:cubicBezTo>
                <a:close/>
              </a:path>
            </a:pathLst>
          </a:cu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98665" y="1867535"/>
            <a:ext cx="3398520" cy="2030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Эко-Игра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/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Рекс-Пекс-ЭкоКвест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/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ru-RU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  Это экологический квест за который получают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подарок от нас</a:t>
            </a:r>
            <a:r>
              <a:rPr lang="ru-RU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 - ЭкоСтикеры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!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6460" y="1959610"/>
            <a:ext cx="3828415" cy="2030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ru-RU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Эко-Shazam</a:t>
            </a:r>
            <a:endParaRPr lang="ru-RU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/>
            <a:r>
              <a:rPr lang="ru-RU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Shazam для птиц</a:t>
            </a:r>
            <a:endParaRPr lang="ru-RU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ru-RU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  Вы услышали пение птицы, но не знаете что это за птица? Тогда вам поможет Shazam для птиц! Включай и узнавай все о птице которую услышал.</a:t>
            </a:r>
            <a:endParaRPr lang="ru-RU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05625" y="4481830"/>
            <a:ext cx="3445510" cy="1753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Наш подарок!</a:t>
            </a:r>
            <a:endParaRPr lang="en-US" altLang="zh-CN" b="1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/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Эко-Стикеры</a:t>
            </a:r>
            <a:endParaRPr lang="en-US" altLang="zh-CN" b="1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/>
            <a:endParaRPr lang="en-US" altLang="zh-CN" b="1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ru-RU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  После прохождения заданий человек получает по 1-2 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Эко-Стикер</a:t>
            </a:r>
            <a:r>
              <a:rPr lang="ru-RU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а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. </a:t>
            </a:r>
            <a:endParaRPr lang="en-US" altLang="zh-CN" b="1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6750" y="4351655"/>
            <a:ext cx="3894455" cy="2030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Выполняй задания и получай больше стикеров и другие подарки!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/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ru-RU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  Люди проходят экологические задания с платформы </a:t>
            </a:r>
            <a:r>
              <a:rPr lang="en-US" alt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DOBRO.ru</a:t>
            </a:r>
            <a:r>
              <a:rPr lang="ru-RU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 и получают подарки от нашего сайта и </a:t>
            </a:r>
            <a:r>
              <a:rPr lang="en-US" alt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DOBRO.ru</a:t>
            </a:r>
            <a:endParaRPr lang="ru-RU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l="19570" t="20667" r="19148" b="20233"/>
          <a:stretch>
            <a:fillRect/>
          </a:stretch>
        </p:blipFill>
        <p:spPr>
          <a:xfrm>
            <a:off x="4866005" y="3197225"/>
            <a:ext cx="1889125" cy="18224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rcRect l="10335" r="12210"/>
          <a:stretch>
            <a:fillRect/>
          </a:stretch>
        </p:blipFill>
        <p:spPr>
          <a:xfrm>
            <a:off x="7696835" y="213360"/>
            <a:ext cx="1424305" cy="1303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1793809" y="1256083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705955" y="417492"/>
            <a:ext cx="377571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Роли в команде</a:t>
            </a:r>
            <a:endParaRPr lang="zh-CN" altLang="en-US" sz="4000" b="1" dirty="0">
              <a:solidFill>
                <a:srgbClr val="333333"/>
              </a:solidFill>
              <a:latin typeface="Times New Roman Bold" panose="02020603050405020304" charset="0"/>
              <a:ea typeface="Arial" panose="020B0604020202020204" pitchFamily="34" charset="0"/>
              <a:cs typeface="Times New Roman Bold" panose="02020603050405020304" charset="0"/>
            </a:endParaRPr>
          </a:p>
        </p:txBody>
      </p:sp>
      <p:sp>
        <p:nvSpPr>
          <p:cNvPr id="36" name="Hexagon 8"/>
          <p:cNvSpPr/>
          <p:nvPr/>
        </p:nvSpPr>
        <p:spPr>
          <a:xfrm rot="16200000">
            <a:off x="2491241" y="2946804"/>
            <a:ext cx="1356953" cy="1169787"/>
          </a:xfrm>
          <a:prstGeom prst="hexagon">
            <a:avLst/>
          </a:pr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 10"/>
          <p:cNvSpPr>
            <a:spLocks noEditPoints="1"/>
          </p:cNvSpPr>
          <p:nvPr/>
        </p:nvSpPr>
        <p:spPr bwMode="auto">
          <a:xfrm>
            <a:off x="2964651" y="3347661"/>
            <a:ext cx="410133" cy="463842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" name="Hexagon 7"/>
          <p:cNvSpPr/>
          <p:nvPr/>
        </p:nvSpPr>
        <p:spPr>
          <a:xfrm rot="16200000">
            <a:off x="6484733" y="2951249"/>
            <a:ext cx="1356953" cy="1169787"/>
          </a:xfrm>
          <a:prstGeom prst="hexagon">
            <a:avLst/>
          </a:pr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 11"/>
          <p:cNvSpPr>
            <a:spLocks noEditPoints="1"/>
          </p:cNvSpPr>
          <p:nvPr/>
        </p:nvSpPr>
        <p:spPr bwMode="auto">
          <a:xfrm>
            <a:off x="4261819" y="3282313"/>
            <a:ext cx="468724" cy="498019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Hexagon 5"/>
          <p:cNvSpPr/>
          <p:nvPr/>
        </p:nvSpPr>
        <p:spPr>
          <a:xfrm rot="16200000">
            <a:off x="5144225" y="2951249"/>
            <a:ext cx="1356953" cy="1169787"/>
          </a:xfrm>
          <a:prstGeom prst="hexagon">
            <a:avLst/>
          </a:pr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 12"/>
          <p:cNvSpPr>
            <a:spLocks noEditPoints="1"/>
          </p:cNvSpPr>
          <p:nvPr/>
        </p:nvSpPr>
        <p:spPr bwMode="auto">
          <a:xfrm>
            <a:off x="5537123" y="3328120"/>
            <a:ext cx="573698" cy="463842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2" name="Hexagon 4"/>
          <p:cNvSpPr/>
          <p:nvPr/>
        </p:nvSpPr>
        <p:spPr>
          <a:xfrm rot="16200000">
            <a:off x="3805623" y="2946804"/>
            <a:ext cx="1356953" cy="1169787"/>
          </a:xfrm>
          <a:prstGeom prst="hexagon">
            <a:avLst/>
          </a:pr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 13"/>
          <p:cNvSpPr>
            <a:spLocks noEditPoints="1"/>
          </p:cNvSpPr>
          <p:nvPr/>
        </p:nvSpPr>
        <p:spPr bwMode="auto">
          <a:xfrm>
            <a:off x="6970255" y="3249679"/>
            <a:ext cx="383279" cy="56149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6" name="Group 24"/>
          <p:cNvGrpSpPr/>
          <p:nvPr/>
        </p:nvGrpSpPr>
        <p:grpSpPr>
          <a:xfrm>
            <a:off x="4481436" y="4471401"/>
            <a:ext cx="748752" cy="956924"/>
            <a:chOff x="7258929" y="1631852"/>
            <a:chExt cx="1674056" cy="464234"/>
          </a:xfrm>
        </p:grpSpPr>
        <p:cxnSp>
          <p:nvCxnSpPr>
            <p:cNvPr id="47" name="Straight Connector 25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26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33"/>
          <p:cNvGrpSpPr/>
          <p:nvPr/>
        </p:nvGrpSpPr>
        <p:grpSpPr>
          <a:xfrm flipH="1" flipV="1">
            <a:off x="4809088" y="2306570"/>
            <a:ext cx="1146962" cy="505248"/>
            <a:chOff x="7258929" y="1631852"/>
            <a:chExt cx="1674056" cy="464234"/>
          </a:xfrm>
        </p:grpSpPr>
        <p:cxnSp>
          <p:nvCxnSpPr>
            <p:cNvPr id="50" name="Straight Connector 34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35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39"/>
          <p:cNvGrpSpPr/>
          <p:nvPr/>
        </p:nvGrpSpPr>
        <p:grpSpPr>
          <a:xfrm flipV="1">
            <a:off x="6993380" y="2306219"/>
            <a:ext cx="757169" cy="505248"/>
            <a:chOff x="7258929" y="1631852"/>
            <a:chExt cx="1674056" cy="464234"/>
          </a:xfrm>
        </p:grpSpPr>
        <p:cxnSp>
          <p:nvCxnSpPr>
            <p:cNvPr id="53" name="Straight Connector 40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41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1873822" y="1794387"/>
            <a:ext cx="2801722" cy="1143635"/>
            <a:chOff x="1597669" y="1870181"/>
            <a:chExt cx="2492110" cy="1017254"/>
          </a:xfrm>
        </p:grpSpPr>
        <p:sp>
          <p:nvSpPr>
            <p:cNvPr id="59" name="文本框 58"/>
            <p:cNvSpPr txBox="1"/>
            <p:nvPr/>
          </p:nvSpPr>
          <p:spPr>
            <a:xfrm>
              <a:off x="1806000" y="2349127"/>
              <a:ext cx="2133781" cy="2999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597669" y="1870181"/>
              <a:ext cx="2492110" cy="10172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 Bold" panose="02020603050405020304" charset="0"/>
                  <a:ea typeface="+mj-ea"/>
                  <a:cs typeface="Times New Roman Bold" panose="02020603050405020304" charset="0"/>
                </a:rPr>
                <a:t>Контент менеджер –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 Bold" panose="02020603050405020304" charset="0"/>
                  <a:ea typeface="+mj-ea"/>
                  <a:cs typeface="Times New Roman Bold" panose="02020603050405020304" charset="0"/>
                  <a:sym typeface="+mn-ea"/>
                </a:rPr>
                <a:t>Ярослав Коростышев</a:t>
              </a:r>
              <a:endParaRPr lang="en-US" altLang="zh-CN" sz="2000" b="1" dirty="0">
                <a:solidFill>
                  <a:schemeClr val="tx1"/>
                </a:solidFill>
                <a:latin typeface="Times New Roman Bold" panose="02020603050405020304" charset="0"/>
                <a:ea typeface="+mj-ea"/>
                <a:cs typeface="Times New Roman Bold" panose="02020603050405020304" charset="0"/>
              </a:endParaRPr>
            </a:p>
            <a:p>
              <a:pPr algn="ctr">
                <a:lnSpc>
                  <a:spcPct val="114000"/>
                </a:lnSpc>
              </a:pPr>
              <a:endParaRPr lang="en-US" altLang="zh-CN" sz="2000" b="1" dirty="0">
                <a:solidFill>
                  <a:schemeClr val="tx1"/>
                </a:solidFill>
                <a:latin typeface="Times New Roman Bold" panose="02020603050405020304" charset="0"/>
                <a:ea typeface="+mj-ea"/>
                <a:cs typeface="Times New Roman Bold" panose="0202060305040502030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749979" y="2105196"/>
            <a:ext cx="2983865" cy="792480"/>
            <a:chOff x="1643984" y="2349127"/>
            <a:chExt cx="2654125" cy="704904"/>
          </a:xfrm>
        </p:grpSpPr>
        <p:sp>
          <p:nvSpPr>
            <p:cNvPr id="62" name="文本框 61"/>
            <p:cNvSpPr txBox="1"/>
            <p:nvPr/>
          </p:nvSpPr>
          <p:spPr>
            <a:xfrm>
              <a:off x="1806090" y="2349127"/>
              <a:ext cx="2492019" cy="70490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 Bold" panose="02020603050405020304" charset="0"/>
                  <a:ea typeface="+mj-ea"/>
                  <a:cs typeface="Times New Roman Bold" panose="02020603050405020304" charset="0"/>
                  <a:sym typeface="+mn-ea"/>
                </a:rPr>
                <a:t>UI/UX дизайнер – Ярослав Коростышев</a:t>
              </a:r>
              <a:endParaRPr lang="en-US" altLang="zh-CN" sz="2000" b="1" dirty="0">
                <a:solidFill>
                  <a:schemeClr val="tx1"/>
                </a:solidFill>
                <a:latin typeface="Times New Roman Bold" panose="02020603050405020304" charset="0"/>
                <a:ea typeface="+mj-ea"/>
                <a:cs typeface="Times New Roman Bold" panose="02020603050405020304" charset="0"/>
                <a:sym typeface="+mn-ea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643984" y="2588641"/>
              <a:ext cx="2492110" cy="251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432662" y="4969023"/>
            <a:ext cx="2914116" cy="1260475"/>
            <a:chOff x="1544010" y="2244069"/>
            <a:chExt cx="2592084" cy="1121182"/>
          </a:xfrm>
        </p:grpSpPr>
        <p:sp>
          <p:nvSpPr>
            <p:cNvPr id="68" name="文本框 67"/>
            <p:cNvSpPr txBox="1"/>
            <p:nvPr/>
          </p:nvSpPr>
          <p:spPr>
            <a:xfrm>
              <a:off x="1544010" y="2244069"/>
              <a:ext cx="2330479" cy="11211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 Bold" panose="02020603050405020304" charset="0"/>
                  <a:ea typeface="+mj-ea"/>
                  <a:cs typeface="Times New Roman Bold" panose="02020603050405020304" charset="0"/>
                  <a:sym typeface="+mn-ea"/>
                </a:rPr>
                <a:t>Главный разработчик – Дарья Глинина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sym typeface="+mn-ea"/>
                </a:rPr>
                <a:t> </a:t>
              </a:r>
              <a:endPara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+mj-ea"/>
              </a:endParaRPr>
            </a:p>
            <a:p>
              <a:pPr algn="ctr"/>
              <a:endPara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643984" y="2588641"/>
              <a:ext cx="2492110" cy="251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03391" y="4743889"/>
            <a:ext cx="2861310" cy="792480"/>
            <a:chOff x="1508990" y="2316932"/>
            <a:chExt cx="2545113" cy="704904"/>
          </a:xfrm>
        </p:grpSpPr>
        <p:sp>
          <p:nvSpPr>
            <p:cNvPr id="71" name="文本框 70"/>
            <p:cNvSpPr txBox="1"/>
            <p:nvPr/>
          </p:nvSpPr>
          <p:spPr>
            <a:xfrm>
              <a:off x="1547398" y="2316932"/>
              <a:ext cx="2506705" cy="70490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 Bold" panose="02020603050405020304" charset="0"/>
                  <a:ea typeface="+mj-ea"/>
                  <a:cs typeface="Times New Roman Bold" panose="02020603050405020304" charset="0"/>
                  <a:sym typeface="+mn-ea"/>
                </a:rPr>
                <a:t>Руководитель проекта – Дарья Глинина</a:t>
              </a:r>
              <a:endParaRPr lang="en-US" altLang="zh-CN" sz="2000" b="1" dirty="0">
                <a:solidFill>
                  <a:schemeClr val="tx1"/>
                </a:solidFill>
                <a:latin typeface="Times New Roman Bold" panose="02020603050405020304" charset="0"/>
                <a:ea typeface="+mj-ea"/>
                <a:cs typeface="Times New Roman Bold" panose="02020603050405020304" charset="0"/>
                <a:sym typeface="+mn-ea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508990" y="2543455"/>
              <a:ext cx="2492110" cy="251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grpSp>
        <p:nvGrpSpPr>
          <p:cNvPr id="73" name="Group 48"/>
          <p:cNvGrpSpPr/>
          <p:nvPr/>
        </p:nvGrpSpPr>
        <p:grpSpPr>
          <a:xfrm rot="16200000">
            <a:off x="2722305" y="4671180"/>
            <a:ext cx="870308" cy="505248"/>
            <a:chOff x="7258929" y="1631852"/>
            <a:chExt cx="1674056" cy="464234"/>
          </a:xfrm>
        </p:grpSpPr>
        <p:cxnSp>
          <p:nvCxnSpPr>
            <p:cNvPr id="74" name="Straight Connector 49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50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94" y="104415"/>
            <a:ext cx="1152112" cy="1152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1793809" y="1256083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059"/>
            <a:ext cx="1188720" cy="11887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40510" y="57150"/>
            <a:ext cx="85420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Задачи нашей команды для </a:t>
            </a:r>
            <a:endParaRPr lang="en-US" altLang="zh-CN" sz="3600" b="1" dirty="0">
              <a:solidFill>
                <a:srgbClr val="333333"/>
              </a:solidFill>
              <a:latin typeface="Times New Roman Bold" panose="02020603050405020304" charset="0"/>
              <a:ea typeface="Arial" panose="020B0604020202020204" pitchFamily="34" charset="0"/>
              <a:cs typeface="Times New Roman Bold" panose="02020603050405020304" charset="0"/>
            </a:endParaRPr>
          </a:p>
          <a:p>
            <a:pPr algn="l"/>
            <a:r>
              <a:rPr lang="en-US" altLang="zh-CN" sz="36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реализации идеи</a:t>
            </a:r>
            <a:endParaRPr lang="en-US" altLang="zh-CN" sz="3600" b="1" dirty="0">
              <a:solidFill>
                <a:srgbClr val="333333"/>
              </a:solidFill>
              <a:latin typeface="Times New Roman Bold" panose="02020603050405020304" charset="0"/>
              <a:ea typeface="Arial" panose="020B0604020202020204" pitchFamily="34" charset="0"/>
              <a:cs typeface="Times New Roman Bold" panose="02020603050405020304" charset="0"/>
            </a:endParaRPr>
          </a:p>
        </p:txBody>
      </p:sp>
      <p:sp>
        <p:nvSpPr>
          <p:cNvPr id="16" name="íşlïdè"/>
          <p:cNvSpPr/>
          <p:nvPr/>
        </p:nvSpPr>
        <p:spPr bwMode="auto">
          <a:xfrm>
            <a:off x="9846945" y="4546600"/>
            <a:ext cx="1060450" cy="724535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7" name="îṡ1îḑé"/>
          <p:cNvSpPr/>
          <p:nvPr/>
        </p:nvSpPr>
        <p:spPr bwMode="auto">
          <a:xfrm>
            <a:off x="8379460" y="2390775"/>
            <a:ext cx="953770" cy="828675"/>
          </a:xfrm>
          <a:custGeom>
            <a:avLst/>
            <a:gdLst>
              <a:gd name="T0" fmla="*/ 494 w 555"/>
              <a:gd name="T1" fmla="*/ 60 h 479"/>
              <a:gd name="T2" fmla="*/ 277 w 555"/>
              <a:gd name="T3" fmla="*/ 56 h 479"/>
              <a:gd name="T4" fmla="*/ 61 w 555"/>
              <a:gd name="T5" fmla="*/ 60 h 479"/>
              <a:gd name="T6" fmla="*/ 61 w 555"/>
              <a:gd name="T7" fmla="*/ 280 h 479"/>
              <a:gd name="T8" fmla="*/ 242 w 555"/>
              <a:gd name="T9" fmla="*/ 460 h 479"/>
              <a:gd name="T10" fmla="*/ 312 w 555"/>
              <a:gd name="T11" fmla="*/ 460 h 479"/>
              <a:gd name="T12" fmla="*/ 494 w 555"/>
              <a:gd name="T13" fmla="*/ 280 h 479"/>
              <a:gd name="T14" fmla="*/ 494 w 555"/>
              <a:gd name="T15" fmla="*/ 60 h 479"/>
              <a:gd name="T16" fmla="*/ 470 w 555"/>
              <a:gd name="T17" fmla="*/ 257 h 479"/>
              <a:gd name="T18" fmla="*/ 289 w 555"/>
              <a:gd name="T19" fmla="*/ 436 h 479"/>
              <a:gd name="T20" fmla="*/ 266 w 555"/>
              <a:gd name="T21" fmla="*/ 436 h 479"/>
              <a:gd name="T22" fmla="*/ 84 w 555"/>
              <a:gd name="T23" fmla="*/ 257 h 479"/>
              <a:gd name="T24" fmla="*/ 84 w 555"/>
              <a:gd name="T25" fmla="*/ 83 h 479"/>
              <a:gd name="T26" fmla="*/ 255 w 555"/>
              <a:gd name="T27" fmla="*/ 80 h 479"/>
              <a:gd name="T28" fmla="*/ 277 w 555"/>
              <a:gd name="T29" fmla="*/ 100 h 479"/>
              <a:gd name="T30" fmla="*/ 300 w 555"/>
              <a:gd name="T31" fmla="*/ 80 h 479"/>
              <a:gd name="T32" fmla="*/ 470 w 555"/>
              <a:gd name="T33" fmla="*/ 83 h 479"/>
              <a:gd name="T34" fmla="*/ 470 w 555"/>
              <a:gd name="T35" fmla="*/ 257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5" h="479">
                <a:moveTo>
                  <a:pt x="494" y="60"/>
                </a:moveTo>
                <a:cubicBezTo>
                  <a:pt x="434" y="1"/>
                  <a:pt x="339" y="0"/>
                  <a:pt x="277" y="56"/>
                </a:cubicBezTo>
                <a:cubicBezTo>
                  <a:pt x="216" y="0"/>
                  <a:pt x="121" y="1"/>
                  <a:pt x="61" y="60"/>
                </a:cubicBezTo>
                <a:cubicBezTo>
                  <a:pt x="0" y="121"/>
                  <a:pt x="0" y="219"/>
                  <a:pt x="61" y="280"/>
                </a:cubicBezTo>
                <a:cubicBezTo>
                  <a:pt x="79" y="298"/>
                  <a:pt x="242" y="460"/>
                  <a:pt x="242" y="460"/>
                </a:cubicBezTo>
                <a:cubicBezTo>
                  <a:pt x="262" y="479"/>
                  <a:pt x="293" y="479"/>
                  <a:pt x="312" y="460"/>
                </a:cubicBezTo>
                <a:cubicBezTo>
                  <a:pt x="312" y="460"/>
                  <a:pt x="492" y="282"/>
                  <a:pt x="494" y="280"/>
                </a:cubicBezTo>
                <a:cubicBezTo>
                  <a:pt x="555" y="219"/>
                  <a:pt x="555" y="121"/>
                  <a:pt x="494" y="60"/>
                </a:cubicBezTo>
                <a:close/>
                <a:moveTo>
                  <a:pt x="470" y="257"/>
                </a:moveTo>
                <a:cubicBezTo>
                  <a:pt x="289" y="436"/>
                  <a:pt x="289" y="436"/>
                  <a:pt x="289" y="436"/>
                </a:cubicBezTo>
                <a:cubicBezTo>
                  <a:pt x="283" y="443"/>
                  <a:pt x="272" y="443"/>
                  <a:pt x="266" y="436"/>
                </a:cubicBezTo>
                <a:cubicBezTo>
                  <a:pt x="84" y="257"/>
                  <a:pt x="84" y="257"/>
                  <a:pt x="84" y="257"/>
                </a:cubicBezTo>
                <a:cubicBezTo>
                  <a:pt x="36" y="209"/>
                  <a:pt x="36" y="131"/>
                  <a:pt x="84" y="83"/>
                </a:cubicBezTo>
                <a:cubicBezTo>
                  <a:pt x="131" y="37"/>
                  <a:pt x="206" y="36"/>
                  <a:pt x="255" y="80"/>
                </a:cubicBezTo>
                <a:cubicBezTo>
                  <a:pt x="277" y="100"/>
                  <a:pt x="277" y="100"/>
                  <a:pt x="277" y="100"/>
                </a:cubicBezTo>
                <a:cubicBezTo>
                  <a:pt x="300" y="80"/>
                  <a:pt x="300" y="80"/>
                  <a:pt x="300" y="80"/>
                </a:cubicBezTo>
                <a:cubicBezTo>
                  <a:pt x="349" y="36"/>
                  <a:pt x="424" y="37"/>
                  <a:pt x="470" y="83"/>
                </a:cubicBezTo>
                <a:cubicBezTo>
                  <a:pt x="519" y="131"/>
                  <a:pt x="519" y="209"/>
                  <a:pt x="470" y="25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10" y="1329055"/>
            <a:ext cx="5588635" cy="5789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1793809" y="1256083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450810" y="417492"/>
            <a:ext cx="22860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40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</a:rPr>
              <a:t>Развитие</a:t>
            </a:r>
            <a:endParaRPr lang="ru-RU" altLang="zh-CN" sz="4000" b="1" dirty="0">
              <a:solidFill>
                <a:srgbClr val="333333"/>
              </a:solidFill>
              <a:latin typeface="Times New Roman Bold" panose="02020603050405020304" charset="0"/>
              <a:ea typeface="Arial" panose="020B0604020202020204" pitchFamily="34" charset="0"/>
              <a:cs typeface="Times New Roman Bold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694" y="195220"/>
            <a:ext cx="1152112" cy="1152143"/>
          </a:xfrm>
          <a:prstGeom prst="rect">
            <a:avLst/>
          </a:prstGeom>
        </p:spPr>
      </p:pic>
      <p:sp>
        <p:nvSpPr>
          <p:cNvPr id="7" name="Freeform 150"/>
          <p:cNvSpPr>
            <a:spLocks noEditPoints="1"/>
          </p:cNvSpPr>
          <p:nvPr/>
        </p:nvSpPr>
        <p:spPr bwMode="auto">
          <a:xfrm>
            <a:off x="4556126" y="2583628"/>
            <a:ext cx="3079750" cy="3079750"/>
          </a:xfrm>
          <a:custGeom>
            <a:avLst/>
            <a:gdLst>
              <a:gd name="T0" fmla="*/ 485 w 970"/>
              <a:gd name="T1" fmla="*/ 970 h 970"/>
              <a:gd name="T2" fmla="*/ 439 w 970"/>
              <a:gd name="T3" fmla="*/ 968 h 970"/>
              <a:gd name="T4" fmla="*/ 3 w 970"/>
              <a:gd name="T5" fmla="*/ 531 h 970"/>
              <a:gd name="T6" fmla="*/ 3 w 970"/>
              <a:gd name="T7" fmla="*/ 440 h 970"/>
              <a:gd name="T8" fmla="*/ 439 w 970"/>
              <a:gd name="T9" fmla="*/ 3 h 970"/>
              <a:gd name="T10" fmla="*/ 531 w 970"/>
              <a:gd name="T11" fmla="*/ 3 h 970"/>
              <a:gd name="T12" fmla="*/ 967 w 970"/>
              <a:gd name="T13" fmla="*/ 440 h 970"/>
              <a:gd name="T14" fmla="*/ 967 w 970"/>
              <a:gd name="T15" fmla="*/ 531 h 970"/>
              <a:gd name="T16" fmla="*/ 531 w 970"/>
              <a:gd name="T17" fmla="*/ 968 h 970"/>
              <a:gd name="T18" fmla="*/ 485 w 970"/>
              <a:gd name="T19" fmla="*/ 970 h 970"/>
              <a:gd name="T20" fmla="*/ 485 w 970"/>
              <a:gd name="T21" fmla="*/ 25 h 970"/>
              <a:gd name="T22" fmla="*/ 442 w 970"/>
              <a:gd name="T23" fmla="*/ 27 h 970"/>
              <a:gd name="T24" fmla="*/ 27 w 970"/>
              <a:gd name="T25" fmla="*/ 442 h 970"/>
              <a:gd name="T26" fmla="*/ 27 w 970"/>
              <a:gd name="T27" fmla="*/ 529 h 970"/>
              <a:gd name="T28" fmla="*/ 442 w 970"/>
              <a:gd name="T29" fmla="*/ 944 h 970"/>
              <a:gd name="T30" fmla="*/ 528 w 970"/>
              <a:gd name="T31" fmla="*/ 944 h 970"/>
              <a:gd name="T32" fmla="*/ 943 w 970"/>
              <a:gd name="T33" fmla="*/ 529 h 970"/>
              <a:gd name="T34" fmla="*/ 943 w 970"/>
              <a:gd name="T35" fmla="*/ 442 h 970"/>
              <a:gd name="T36" fmla="*/ 528 w 970"/>
              <a:gd name="T37" fmla="*/ 27 h 970"/>
              <a:gd name="T38" fmla="*/ 485 w 970"/>
              <a:gd name="T39" fmla="*/ 2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70" h="970">
                <a:moveTo>
                  <a:pt x="485" y="970"/>
                </a:moveTo>
                <a:cubicBezTo>
                  <a:pt x="470" y="970"/>
                  <a:pt x="455" y="969"/>
                  <a:pt x="439" y="968"/>
                </a:cubicBezTo>
                <a:cubicBezTo>
                  <a:pt x="208" y="946"/>
                  <a:pt x="25" y="762"/>
                  <a:pt x="3" y="531"/>
                </a:cubicBezTo>
                <a:cubicBezTo>
                  <a:pt x="0" y="501"/>
                  <a:pt x="0" y="470"/>
                  <a:pt x="3" y="440"/>
                </a:cubicBezTo>
                <a:cubicBezTo>
                  <a:pt x="25" y="209"/>
                  <a:pt x="208" y="25"/>
                  <a:pt x="439" y="3"/>
                </a:cubicBezTo>
                <a:cubicBezTo>
                  <a:pt x="470" y="0"/>
                  <a:pt x="500" y="0"/>
                  <a:pt x="531" y="3"/>
                </a:cubicBezTo>
                <a:cubicBezTo>
                  <a:pt x="762" y="25"/>
                  <a:pt x="945" y="209"/>
                  <a:pt x="967" y="440"/>
                </a:cubicBezTo>
                <a:cubicBezTo>
                  <a:pt x="970" y="470"/>
                  <a:pt x="970" y="501"/>
                  <a:pt x="967" y="531"/>
                </a:cubicBezTo>
                <a:cubicBezTo>
                  <a:pt x="945" y="762"/>
                  <a:pt x="762" y="946"/>
                  <a:pt x="531" y="968"/>
                </a:cubicBezTo>
                <a:cubicBezTo>
                  <a:pt x="515" y="969"/>
                  <a:pt x="500" y="970"/>
                  <a:pt x="485" y="970"/>
                </a:cubicBezTo>
                <a:close/>
                <a:moveTo>
                  <a:pt x="485" y="25"/>
                </a:moveTo>
                <a:cubicBezTo>
                  <a:pt x="471" y="25"/>
                  <a:pt x="456" y="26"/>
                  <a:pt x="442" y="27"/>
                </a:cubicBezTo>
                <a:cubicBezTo>
                  <a:pt x="222" y="48"/>
                  <a:pt x="47" y="222"/>
                  <a:pt x="27" y="442"/>
                </a:cubicBezTo>
                <a:cubicBezTo>
                  <a:pt x="24" y="471"/>
                  <a:pt x="24" y="500"/>
                  <a:pt x="27" y="529"/>
                </a:cubicBezTo>
                <a:cubicBezTo>
                  <a:pt x="47" y="748"/>
                  <a:pt x="222" y="923"/>
                  <a:pt x="442" y="944"/>
                </a:cubicBezTo>
                <a:cubicBezTo>
                  <a:pt x="470" y="946"/>
                  <a:pt x="500" y="946"/>
                  <a:pt x="528" y="944"/>
                </a:cubicBezTo>
                <a:cubicBezTo>
                  <a:pt x="748" y="923"/>
                  <a:pt x="923" y="748"/>
                  <a:pt x="943" y="529"/>
                </a:cubicBezTo>
                <a:cubicBezTo>
                  <a:pt x="946" y="500"/>
                  <a:pt x="946" y="471"/>
                  <a:pt x="943" y="442"/>
                </a:cubicBezTo>
                <a:cubicBezTo>
                  <a:pt x="923" y="222"/>
                  <a:pt x="748" y="48"/>
                  <a:pt x="528" y="27"/>
                </a:cubicBezTo>
                <a:cubicBezTo>
                  <a:pt x="514" y="26"/>
                  <a:pt x="499" y="25"/>
                  <a:pt x="485" y="2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154"/>
          <p:cNvSpPr>
            <a:spLocks noEditPoints="1"/>
          </p:cNvSpPr>
          <p:nvPr/>
        </p:nvSpPr>
        <p:spPr bwMode="auto">
          <a:xfrm>
            <a:off x="4086226" y="3501203"/>
            <a:ext cx="1866900" cy="1244600"/>
          </a:xfrm>
          <a:custGeom>
            <a:avLst/>
            <a:gdLst>
              <a:gd name="T0" fmla="*/ 196 w 588"/>
              <a:gd name="T1" fmla="*/ 392 h 392"/>
              <a:gd name="T2" fmla="*/ 0 w 588"/>
              <a:gd name="T3" fmla="*/ 196 h 392"/>
              <a:gd name="T4" fmla="*/ 196 w 588"/>
              <a:gd name="T5" fmla="*/ 0 h 392"/>
              <a:gd name="T6" fmla="*/ 290 w 588"/>
              <a:gd name="T7" fmla="*/ 24 h 392"/>
              <a:gd name="T8" fmla="*/ 299 w 588"/>
              <a:gd name="T9" fmla="*/ 29 h 392"/>
              <a:gd name="T10" fmla="*/ 588 w 588"/>
              <a:gd name="T11" fmla="*/ 196 h 392"/>
              <a:gd name="T12" fmla="*/ 290 w 588"/>
              <a:gd name="T13" fmla="*/ 369 h 392"/>
              <a:gd name="T14" fmla="*/ 196 w 588"/>
              <a:gd name="T15" fmla="*/ 392 h 392"/>
              <a:gd name="T16" fmla="*/ 196 w 588"/>
              <a:gd name="T17" fmla="*/ 12 h 392"/>
              <a:gd name="T18" fmla="*/ 12 w 588"/>
              <a:gd name="T19" fmla="*/ 196 h 392"/>
              <a:gd name="T20" fmla="*/ 196 w 588"/>
              <a:gd name="T21" fmla="*/ 380 h 392"/>
              <a:gd name="T22" fmla="*/ 284 w 588"/>
              <a:gd name="T23" fmla="*/ 358 h 392"/>
              <a:gd name="T24" fmla="*/ 292 w 588"/>
              <a:gd name="T25" fmla="*/ 354 h 392"/>
              <a:gd name="T26" fmla="*/ 564 w 588"/>
              <a:gd name="T27" fmla="*/ 196 h 392"/>
              <a:gd name="T28" fmla="*/ 284 w 588"/>
              <a:gd name="T29" fmla="*/ 35 h 392"/>
              <a:gd name="T30" fmla="*/ 196 w 588"/>
              <a:gd name="T31" fmla="*/ 1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8" h="392">
                <a:moveTo>
                  <a:pt x="196" y="392"/>
                </a:moveTo>
                <a:cubicBezTo>
                  <a:pt x="88" y="392"/>
                  <a:pt x="0" y="304"/>
                  <a:pt x="0" y="196"/>
                </a:cubicBezTo>
                <a:cubicBezTo>
                  <a:pt x="0" y="88"/>
                  <a:pt x="88" y="0"/>
                  <a:pt x="196" y="0"/>
                </a:cubicBezTo>
                <a:cubicBezTo>
                  <a:pt x="229" y="0"/>
                  <a:pt x="261" y="9"/>
                  <a:pt x="290" y="24"/>
                </a:cubicBezTo>
                <a:cubicBezTo>
                  <a:pt x="299" y="29"/>
                  <a:pt x="299" y="29"/>
                  <a:pt x="299" y="29"/>
                </a:cubicBezTo>
                <a:cubicBezTo>
                  <a:pt x="588" y="196"/>
                  <a:pt x="588" y="196"/>
                  <a:pt x="588" y="196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61" y="384"/>
                  <a:pt x="229" y="392"/>
                  <a:pt x="196" y="392"/>
                </a:cubicBezTo>
                <a:close/>
                <a:moveTo>
                  <a:pt x="196" y="12"/>
                </a:moveTo>
                <a:cubicBezTo>
                  <a:pt x="95" y="12"/>
                  <a:pt x="12" y="95"/>
                  <a:pt x="12" y="196"/>
                </a:cubicBezTo>
                <a:cubicBezTo>
                  <a:pt x="12" y="298"/>
                  <a:pt x="95" y="380"/>
                  <a:pt x="196" y="380"/>
                </a:cubicBezTo>
                <a:cubicBezTo>
                  <a:pt x="227" y="380"/>
                  <a:pt x="257" y="373"/>
                  <a:pt x="284" y="358"/>
                </a:cubicBezTo>
                <a:cubicBezTo>
                  <a:pt x="292" y="354"/>
                  <a:pt x="292" y="354"/>
                  <a:pt x="292" y="354"/>
                </a:cubicBezTo>
                <a:cubicBezTo>
                  <a:pt x="564" y="196"/>
                  <a:pt x="564" y="196"/>
                  <a:pt x="564" y="196"/>
                </a:cubicBezTo>
                <a:cubicBezTo>
                  <a:pt x="284" y="35"/>
                  <a:pt x="284" y="35"/>
                  <a:pt x="284" y="35"/>
                </a:cubicBezTo>
                <a:cubicBezTo>
                  <a:pt x="257" y="20"/>
                  <a:pt x="227" y="12"/>
                  <a:pt x="196" y="1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156"/>
          <p:cNvSpPr>
            <a:spLocks noEditPoints="1"/>
          </p:cNvSpPr>
          <p:nvPr/>
        </p:nvSpPr>
        <p:spPr bwMode="auto">
          <a:xfrm>
            <a:off x="4692651" y="4247328"/>
            <a:ext cx="1333500" cy="1701800"/>
          </a:xfrm>
          <a:custGeom>
            <a:avLst/>
            <a:gdLst>
              <a:gd name="T0" fmla="*/ 224 w 420"/>
              <a:gd name="T1" fmla="*/ 536 h 536"/>
              <a:gd name="T2" fmla="*/ 126 w 420"/>
              <a:gd name="T3" fmla="*/ 509 h 536"/>
              <a:gd name="T4" fmla="*/ 54 w 420"/>
              <a:gd name="T5" fmla="*/ 241 h 536"/>
              <a:gd name="T6" fmla="*/ 121 w 420"/>
              <a:gd name="T7" fmla="*/ 172 h 536"/>
              <a:gd name="T8" fmla="*/ 130 w 420"/>
              <a:gd name="T9" fmla="*/ 167 h 536"/>
              <a:gd name="T10" fmla="*/ 420 w 420"/>
              <a:gd name="T11" fmla="*/ 0 h 536"/>
              <a:gd name="T12" fmla="*/ 420 w 420"/>
              <a:gd name="T13" fmla="*/ 345 h 536"/>
              <a:gd name="T14" fmla="*/ 393 w 420"/>
              <a:gd name="T15" fmla="*/ 438 h 536"/>
              <a:gd name="T16" fmla="*/ 224 w 420"/>
              <a:gd name="T17" fmla="*/ 536 h 536"/>
              <a:gd name="T18" fmla="*/ 135 w 420"/>
              <a:gd name="T19" fmla="*/ 178 h 536"/>
              <a:gd name="T20" fmla="*/ 127 w 420"/>
              <a:gd name="T21" fmla="*/ 183 h 536"/>
              <a:gd name="T22" fmla="*/ 64 w 420"/>
              <a:gd name="T23" fmla="*/ 247 h 536"/>
              <a:gd name="T24" fmla="*/ 132 w 420"/>
              <a:gd name="T25" fmla="*/ 499 h 536"/>
              <a:gd name="T26" fmla="*/ 224 w 420"/>
              <a:gd name="T27" fmla="*/ 524 h 536"/>
              <a:gd name="T28" fmla="*/ 383 w 420"/>
              <a:gd name="T29" fmla="*/ 432 h 536"/>
              <a:gd name="T30" fmla="*/ 408 w 420"/>
              <a:gd name="T31" fmla="*/ 344 h 536"/>
              <a:gd name="T32" fmla="*/ 408 w 420"/>
              <a:gd name="T33" fmla="*/ 335 h 536"/>
              <a:gd name="T34" fmla="*/ 408 w 420"/>
              <a:gd name="T35" fmla="*/ 335 h 536"/>
              <a:gd name="T36" fmla="*/ 408 w 420"/>
              <a:gd name="T37" fmla="*/ 21 h 536"/>
              <a:gd name="T38" fmla="*/ 135 w 420"/>
              <a:gd name="T39" fmla="*/ 178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20" h="536">
                <a:moveTo>
                  <a:pt x="224" y="536"/>
                </a:moveTo>
                <a:cubicBezTo>
                  <a:pt x="189" y="536"/>
                  <a:pt x="155" y="526"/>
                  <a:pt x="126" y="509"/>
                </a:cubicBezTo>
                <a:cubicBezTo>
                  <a:pt x="32" y="455"/>
                  <a:pt x="0" y="335"/>
                  <a:pt x="54" y="241"/>
                </a:cubicBezTo>
                <a:cubicBezTo>
                  <a:pt x="70" y="213"/>
                  <a:pt x="94" y="189"/>
                  <a:pt x="121" y="172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420" y="0"/>
                  <a:pt x="420" y="0"/>
                  <a:pt x="420" y="0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419" y="377"/>
                  <a:pt x="410" y="409"/>
                  <a:pt x="393" y="438"/>
                </a:cubicBezTo>
                <a:cubicBezTo>
                  <a:pt x="359" y="498"/>
                  <a:pt x="293" y="536"/>
                  <a:pt x="224" y="536"/>
                </a:cubicBezTo>
                <a:close/>
                <a:moveTo>
                  <a:pt x="135" y="178"/>
                </a:moveTo>
                <a:cubicBezTo>
                  <a:pt x="127" y="183"/>
                  <a:pt x="127" y="183"/>
                  <a:pt x="127" y="183"/>
                </a:cubicBezTo>
                <a:cubicBezTo>
                  <a:pt x="101" y="198"/>
                  <a:pt x="80" y="221"/>
                  <a:pt x="64" y="247"/>
                </a:cubicBezTo>
                <a:cubicBezTo>
                  <a:pt x="14" y="335"/>
                  <a:pt x="44" y="448"/>
                  <a:pt x="132" y="499"/>
                </a:cubicBezTo>
                <a:cubicBezTo>
                  <a:pt x="160" y="515"/>
                  <a:pt x="191" y="524"/>
                  <a:pt x="224" y="524"/>
                </a:cubicBezTo>
                <a:cubicBezTo>
                  <a:pt x="289" y="524"/>
                  <a:pt x="350" y="488"/>
                  <a:pt x="383" y="432"/>
                </a:cubicBezTo>
                <a:cubicBezTo>
                  <a:pt x="398" y="405"/>
                  <a:pt x="407" y="375"/>
                  <a:pt x="408" y="344"/>
                </a:cubicBezTo>
                <a:cubicBezTo>
                  <a:pt x="408" y="335"/>
                  <a:pt x="408" y="335"/>
                  <a:pt x="408" y="335"/>
                </a:cubicBezTo>
                <a:cubicBezTo>
                  <a:pt x="408" y="335"/>
                  <a:pt x="408" y="335"/>
                  <a:pt x="408" y="335"/>
                </a:cubicBezTo>
                <a:cubicBezTo>
                  <a:pt x="408" y="21"/>
                  <a:pt x="408" y="21"/>
                  <a:pt x="408" y="21"/>
                </a:cubicBezTo>
                <a:lnTo>
                  <a:pt x="135" y="17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158"/>
          <p:cNvSpPr>
            <a:spLocks noEditPoints="1"/>
          </p:cNvSpPr>
          <p:nvPr/>
        </p:nvSpPr>
        <p:spPr bwMode="auto">
          <a:xfrm>
            <a:off x="6165851" y="4247328"/>
            <a:ext cx="1333500" cy="1701800"/>
          </a:xfrm>
          <a:custGeom>
            <a:avLst/>
            <a:gdLst>
              <a:gd name="T0" fmla="*/ 196 w 420"/>
              <a:gd name="T1" fmla="*/ 536 h 536"/>
              <a:gd name="T2" fmla="*/ 27 w 420"/>
              <a:gd name="T3" fmla="*/ 438 h 536"/>
              <a:gd name="T4" fmla="*/ 0 w 420"/>
              <a:gd name="T5" fmla="*/ 345 h 536"/>
              <a:gd name="T6" fmla="*/ 0 w 420"/>
              <a:gd name="T7" fmla="*/ 335 h 536"/>
              <a:gd name="T8" fmla="*/ 0 w 420"/>
              <a:gd name="T9" fmla="*/ 335 h 536"/>
              <a:gd name="T10" fmla="*/ 0 w 420"/>
              <a:gd name="T11" fmla="*/ 0 h 536"/>
              <a:gd name="T12" fmla="*/ 299 w 420"/>
              <a:gd name="T13" fmla="*/ 172 h 536"/>
              <a:gd name="T14" fmla="*/ 366 w 420"/>
              <a:gd name="T15" fmla="*/ 241 h 536"/>
              <a:gd name="T16" fmla="*/ 294 w 420"/>
              <a:gd name="T17" fmla="*/ 509 h 536"/>
              <a:gd name="T18" fmla="*/ 196 w 420"/>
              <a:gd name="T19" fmla="*/ 536 h 536"/>
              <a:gd name="T20" fmla="*/ 12 w 420"/>
              <a:gd name="T21" fmla="*/ 336 h 536"/>
              <a:gd name="T22" fmla="*/ 12 w 420"/>
              <a:gd name="T23" fmla="*/ 344 h 536"/>
              <a:gd name="T24" fmla="*/ 37 w 420"/>
              <a:gd name="T25" fmla="*/ 432 h 536"/>
              <a:gd name="T26" fmla="*/ 196 w 420"/>
              <a:gd name="T27" fmla="*/ 524 h 536"/>
              <a:gd name="T28" fmla="*/ 288 w 420"/>
              <a:gd name="T29" fmla="*/ 499 h 536"/>
              <a:gd name="T30" fmla="*/ 356 w 420"/>
              <a:gd name="T31" fmla="*/ 247 h 536"/>
              <a:gd name="T32" fmla="*/ 293 w 420"/>
              <a:gd name="T33" fmla="*/ 183 h 536"/>
              <a:gd name="T34" fmla="*/ 285 w 420"/>
              <a:gd name="T35" fmla="*/ 178 h 536"/>
              <a:gd name="T36" fmla="*/ 12 w 420"/>
              <a:gd name="T37" fmla="*/ 21 h 536"/>
              <a:gd name="T38" fmla="*/ 12 w 420"/>
              <a:gd name="T39" fmla="*/ 335 h 536"/>
              <a:gd name="T40" fmla="*/ 12 w 420"/>
              <a:gd name="T41" fmla="*/ 336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0" h="536">
                <a:moveTo>
                  <a:pt x="196" y="536"/>
                </a:moveTo>
                <a:cubicBezTo>
                  <a:pt x="127" y="536"/>
                  <a:pt x="61" y="498"/>
                  <a:pt x="27" y="438"/>
                </a:cubicBezTo>
                <a:cubicBezTo>
                  <a:pt x="10" y="409"/>
                  <a:pt x="1" y="377"/>
                  <a:pt x="0" y="345"/>
                </a:cubicBezTo>
                <a:cubicBezTo>
                  <a:pt x="0" y="335"/>
                  <a:pt x="0" y="335"/>
                  <a:pt x="0" y="335"/>
                </a:cubicBezTo>
                <a:cubicBezTo>
                  <a:pt x="0" y="335"/>
                  <a:pt x="0" y="335"/>
                  <a:pt x="0" y="335"/>
                </a:cubicBezTo>
                <a:cubicBezTo>
                  <a:pt x="0" y="0"/>
                  <a:pt x="0" y="0"/>
                  <a:pt x="0" y="0"/>
                </a:cubicBezTo>
                <a:cubicBezTo>
                  <a:pt x="299" y="172"/>
                  <a:pt x="299" y="172"/>
                  <a:pt x="299" y="172"/>
                </a:cubicBezTo>
                <a:cubicBezTo>
                  <a:pt x="326" y="189"/>
                  <a:pt x="350" y="213"/>
                  <a:pt x="366" y="241"/>
                </a:cubicBezTo>
                <a:cubicBezTo>
                  <a:pt x="420" y="335"/>
                  <a:pt x="388" y="455"/>
                  <a:pt x="294" y="509"/>
                </a:cubicBezTo>
                <a:cubicBezTo>
                  <a:pt x="265" y="526"/>
                  <a:pt x="231" y="536"/>
                  <a:pt x="196" y="536"/>
                </a:cubicBezTo>
                <a:close/>
                <a:moveTo>
                  <a:pt x="12" y="336"/>
                </a:moveTo>
                <a:cubicBezTo>
                  <a:pt x="12" y="344"/>
                  <a:pt x="12" y="344"/>
                  <a:pt x="12" y="344"/>
                </a:cubicBezTo>
                <a:cubicBezTo>
                  <a:pt x="13" y="375"/>
                  <a:pt x="22" y="405"/>
                  <a:pt x="37" y="432"/>
                </a:cubicBezTo>
                <a:cubicBezTo>
                  <a:pt x="70" y="488"/>
                  <a:pt x="131" y="524"/>
                  <a:pt x="196" y="524"/>
                </a:cubicBezTo>
                <a:cubicBezTo>
                  <a:pt x="229" y="524"/>
                  <a:pt x="260" y="515"/>
                  <a:pt x="288" y="499"/>
                </a:cubicBezTo>
                <a:cubicBezTo>
                  <a:pt x="376" y="448"/>
                  <a:pt x="406" y="335"/>
                  <a:pt x="356" y="247"/>
                </a:cubicBezTo>
                <a:cubicBezTo>
                  <a:pt x="340" y="221"/>
                  <a:pt x="319" y="198"/>
                  <a:pt x="293" y="183"/>
                </a:cubicBezTo>
                <a:cubicBezTo>
                  <a:pt x="285" y="178"/>
                  <a:pt x="285" y="178"/>
                  <a:pt x="285" y="178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335"/>
                  <a:pt x="12" y="335"/>
                  <a:pt x="12" y="335"/>
                </a:cubicBezTo>
                <a:lnTo>
                  <a:pt x="12" y="33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Freeform 160"/>
          <p:cNvSpPr>
            <a:spLocks noEditPoints="1"/>
          </p:cNvSpPr>
          <p:nvPr/>
        </p:nvSpPr>
        <p:spPr bwMode="auto">
          <a:xfrm>
            <a:off x="6238876" y="3501203"/>
            <a:ext cx="1866900" cy="1244600"/>
          </a:xfrm>
          <a:custGeom>
            <a:avLst/>
            <a:gdLst>
              <a:gd name="T0" fmla="*/ 392 w 588"/>
              <a:gd name="T1" fmla="*/ 392 h 392"/>
              <a:gd name="T2" fmla="*/ 392 w 588"/>
              <a:gd name="T3" fmla="*/ 392 h 392"/>
              <a:gd name="T4" fmla="*/ 298 w 588"/>
              <a:gd name="T5" fmla="*/ 369 h 392"/>
              <a:gd name="T6" fmla="*/ 289 w 588"/>
              <a:gd name="T7" fmla="*/ 364 h 392"/>
              <a:gd name="T8" fmla="*/ 0 w 588"/>
              <a:gd name="T9" fmla="*/ 196 h 392"/>
              <a:gd name="T10" fmla="*/ 298 w 588"/>
              <a:gd name="T11" fmla="*/ 24 h 392"/>
              <a:gd name="T12" fmla="*/ 392 w 588"/>
              <a:gd name="T13" fmla="*/ 0 h 392"/>
              <a:gd name="T14" fmla="*/ 530 w 588"/>
              <a:gd name="T15" fmla="*/ 58 h 392"/>
              <a:gd name="T16" fmla="*/ 588 w 588"/>
              <a:gd name="T17" fmla="*/ 196 h 392"/>
              <a:gd name="T18" fmla="*/ 392 w 588"/>
              <a:gd name="T19" fmla="*/ 392 h 392"/>
              <a:gd name="T20" fmla="*/ 296 w 588"/>
              <a:gd name="T21" fmla="*/ 354 h 392"/>
              <a:gd name="T22" fmla="*/ 304 w 588"/>
              <a:gd name="T23" fmla="*/ 358 h 392"/>
              <a:gd name="T24" fmla="*/ 392 w 588"/>
              <a:gd name="T25" fmla="*/ 380 h 392"/>
              <a:gd name="T26" fmla="*/ 576 w 588"/>
              <a:gd name="T27" fmla="*/ 196 h 392"/>
              <a:gd name="T28" fmla="*/ 522 w 588"/>
              <a:gd name="T29" fmla="*/ 66 h 392"/>
              <a:gd name="T30" fmla="*/ 392 w 588"/>
              <a:gd name="T31" fmla="*/ 12 h 392"/>
              <a:gd name="T32" fmla="*/ 304 w 588"/>
              <a:gd name="T33" fmla="*/ 35 h 392"/>
              <a:gd name="T34" fmla="*/ 296 w 588"/>
              <a:gd name="T35" fmla="*/ 39 h 392"/>
              <a:gd name="T36" fmla="*/ 24 w 588"/>
              <a:gd name="T37" fmla="*/ 196 h 392"/>
              <a:gd name="T38" fmla="*/ 296 w 588"/>
              <a:gd name="T39" fmla="*/ 35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8" h="392">
                <a:moveTo>
                  <a:pt x="392" y="392"/>
                </a:moveTo>
                <a:cubicBezTo>
                  <a:pt x="392" y="392"/>
                  <a:pt x="392" y="392"/>
                  <a:pt x="392" y="392"/>
                </a:cubicBezTo>
                <a:cubicBezTo>
                  <a:pt x="359" y="392"/>
                  <a:pt x="327" y="384"/>
                  <a:pt x="298" y="369"/>
                </a:cubicBezTo>
                <a:cubicBezTo>
                  <a:pt x="289" y="364"/>
                  <a:pt x="289" y="364"/>
                  <a:pt x="289" y="364"/>
                </a:cubicBezTo>
                <a:cubicBezTo>
                  <a:pt x="0" y="196"/>
                  <a:pt x="0" y="196"/>
                  <a:pt x="0" y="196"/>
                </a:cubicBezTo>
                <a:cubicBezTo>
                  <a:pt x="298" y="24"/>
                  <a:pt x="298" y="24"/>
                  <a:pt x="298" y="24"/>
                </a:cubicBezTo>
                <a:cubicBezTo>
                  <a:pt x="327" y="9"/>
                  <a:pt x="359" y="0"/>
                  <a:pt x="392" y="0"/>
                </a:cubicBezTo>
                <a:cubicBezTo>
                  <a:pt x="444" y="0"/>
                  <a:pt x="493" y="21"/>
                  <a:pt x="530" y="58"/>
                </a:cubicBezTo>
                <a:cubicBezTo>
                  <a:pt x="567" y="95"/>
                  <a:pt x="588" y="144"/>
                  <a:pt x="588" y="196"/>
                </a:cubicBezTo>
                <a:cubicBezTo>
                  <a:pt x="588" y="304"/>
                  <a:pt x="500" y="392"/>
                  <a:pt x="392" y="392"/>
                </a:cubicBezTo>
                <a:close/>
                <a:moveTo>
                  <a:pt x="296" y="354"/>
                </a:moveTo>
                <a:cubicBezTo>
                  <a:pt x="304" y="358"/>
                  <a:pt x="304" y="358"/>
                  <a:pt x="304" y="358"/>
                </a:cubicBezTo>
                <a:cubicBezTo>
                  <a:pt x="331" y="373"/>
                  <a:pt x="361" y="380"/>
                  <a:pt x="392" y="380"/>
                </a:cubicBezTo>
                <a:cubicBezTo>
                  <a:pt x="493" y="380"/>
                  <a:pt x="576" y="298"/>
                  <a:pt x="576" y="196"/>
                </a:cubicBezTo>
                <a:cubicBezTo>
                  <a:pt x="576" y="147"/>
                  <a:pt x="556" y="101"/>
                  <a:pt x="522" y="66"/>
                </a:cubicBezTo>
                <a:cubicBezTo>
                  <a:pt x="487" y="31"/>
                  <a:pt x="441" y="12"/>
                  <a:pt x="392" y="12"/>
                </a:cubicBezTo>
                <a:cubicBezTo>
                  <a:pt x="361" y="12"/>
                  <a:pt x="331" y="20"/>
                  <a:pt x="304" y="35"/>
                </a:cubicBezTo>
                <a:cubicBezTo>
                  <a:pt x="296" y="39"/>
                  <a:pt x="296" y="39"/>
                  <a:pt x="296" y="39"/>
                </a:cubicBezTo>
                <a:cubicBezTo>
                  <a:pt x="24" y="196"/>
                  <a:pt x="24" y="196"/>
                  <a:pt x="24" y="196"/>
                </a:cubicBezTo>
                <a:lnTo>
                  <a:pt x="296" y="35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Freeform 162"/>
          <p:cNvSpPr>
            <a:spLocks noEditPoints="1"/>
          </p:cNvSpPr>
          <p:nvPr/>
        </p:nvSpPr>
        <p:spPr bwMode="auto">
          <a:xfrm>
            <a:off x="6165851" y="2301053"/>
            <a:ext cx="1333500" cy="1701800"/>
          </a:xfrm>
          <a:custGeom>
            <a:avLst/>
            <a:gdLst>
              <a:gd name="T0" fmla="*/ 0 w 420"/>
              <a:gd name="T1" fmla="*/ 536 h 536"/>
              <a:gd name="T2" fmla="*/ 0 w 420"/>
              <a:gd name="T3" fmla="*/ 191 h 536"/>
              <a:gd name="T4" fmla="*/ 27 w 420"/>
              <a:gd name="T5" fmla="*/ 98 h 536"/>
              <a:gd name="T6" fmla="*/ 196 w 420"/>
              <a:gd name="T7" fmla="*/ 0 h 536"/>
              <a:gd name="T8" fmla="*/ 294 w 420"/>
              <a:gd name="T9" fmla="*/ 27 h 536"/>
              <a:gd name="T10" fmla="*/ 366 w 420"/>
              <a:gd name="T11" fmla="*/ 294 h 536"/>
              <a:gd name="T12" fmla="*/ 299 w 420"/>
              <a:gd name="T13" fmla="*/ 363 h 536"/>
              <a:gd name="T14" fmla="*/ 290 w 420"/>
              <a:gd name="T15" fmla="*/ 369 h 536"/>
              <a:gd name="T16" fmla="*/ 0 w 420"/>
              <a:gd name="T17" fmla="*/ 536 h 536"/>
              <a:gd name="T18" fmla="*/ 12 w 420"/>
              <a:gd name="T19" fmla="*/ 200 h 536"/>
              <a:gd name="T20" fmla="*/ 12 w 420"/>
              <a:gd name="T21" fmla="*/ 201 h 536"/>
              <a:gd name="T22" fmla="*/ 12 w 420"/>
              <a:gd name="T23" fmla="*/ 515 h 536"/>
              <a:gd name="T24" fmla="*/ 293 w 420"/>
              <a:gd name="T25" fmla="*/ 353 h 536"/>
              <a:gd name="T26" fmla="*/ 356 w 420"/>
              <a:gd name="T27" fmla="*/ 288 h 536"/>
              <a:gd name="T28" fmla="*/ 288 w 420"/>
              <a:gd name="T29" fmla="*/ 37 h 536"/>
              <a:gd name="T30" fmla="*/ 196 w 420"/>
              <a:gd name="T31" fmla="*/ 12 h 536"/>
              <a:gd name="T32" fmla="*/ 37 w 420"/>
              <a:gd name="T33" fmla="*/ 104 h 536"/>
              <a:gd name="T34" fmla="*/ 12 w 420"/>
              <a:gd name="T35" fmla="*/ 191 h 536"/>
              <a:gd name="T36" fmla="*/ 12 w 420"/>
              <a:gd name="T37" fmla="*/ 20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20" h="536">
                <a:moveTo>
                  <a:pt x="0" y="536"/>
                </a:moveTo>
                <a:cubicBezTo>
                  <a:pt x="0" y="191"/>
                  <a:pt x="0" y="191"/>
                  <a:pt x="0" y="191"/>
                </a:cubicBezTo>
                <a:cubicBezTo>
                  <a:pt x="1" y="159"/>
                  <a:pt x="10" y="127"/>
                  <a:pt x="27" y="98"/>
                </a:cubicBezTo>
                <a:cubicBezTo>
                  <a:pt x="61" y="38"/>
                  <a:pt x="127" y="0"/>
                  <a:pt x="196" y="0"/>
                </a:cubicBezTo>
                <a:cubicBezTo>
                  <a:pt x="231" y="0"/>
                  <a:pt x="265" y="9"/>
                  <a:pt x="294" y="27"/>
                </a:cubicBezTo>
                <a:cubicBezTo>
                  <a:pt x="388" y="81"/>
                  <a:pt x="420" y="201"/>
                  <a:pt x="366" y="294"/>
                </a:cubicBezTo>
                <a:cubicBezTo>
                  <a:pt x="350" y="323"/>
                  <a:pt x="326" y="346"/>
                  <a:pt x="299" y="363"/>
                </a:cubicBezTo>
                <a:cubicBezTo>
                  <a:pt x="290" y="369"/>
                  <a:pt x="290" y="369"/>
                  <a:pt x="290" y="369"/>
                </a:cubicBezTo>
                <a:lnTo>
                  <a:pt x="0" y="536"/>
                </a:lnTo>
                <a:close/>
                <a:moveTo>
                  <a:pt x="12" y="200"/>
                </a:moveTo>
                <a:cubicBezTo>
                  <a:pt x="12" y="201"/>
                  <a:pt x="12" y="201"/>
                  <a:pt x="12" y="201"/>
                </a:cubicBezTo>
                <a:cubicBezTo>
                  <a:pt x="12" y="515"/>
                  <a:pt x="12" y="515"/>
                  <a:pt x="12" y="515"/>
                </a:cubicBezTo>
                <a:cubicBezTo>
                  <a:pt x="293" y="353"/>
                  <a:pt x="293" y="353"/>
                  <a:pt x="293" y="353"/>
                </a:cubicBezTo>
                <a:cubicBezTo>
                  <a:pt x="319" y="337"/>
                  <a:pt x="340" y="315"/>
                  <a:pt x="356" y="288"/>
                </a:cubicBezTo>
                <a:cubicBezTo>
                  <a:pt x="406" y="200"/>
                  <a:pt x="376" y="88"/>
                  <a:pt x="288" y="37"/>
                </a:cubicBezTo>
                <a:cubicBezTo>
                  <a:pt x="260" y="21"/>
                  <a:pt x="229" y="12"/>
                  <a:pt x="196" y="12"/>
                </a:cubicBezTo>
                <a:cubicBezTo>
                  <a:pt x="131" y="12"/>
                  <a:pt x="70" y="47"/>
                  <a:pt x="37" y="104"/>
                </a:cubicBezTo>
                <a:cubicBezTo>
                  <a:pt x="22" y="131"/>
                  <a:pt x="13" y="161"/>
                  <a:pt x="12" y="191"/>
                </a:cubicBezTo>
                <a:lnTo>
                  <a:pt x="12" y="20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Freeform 164"/>
          <p:cNvSpPr>
            <a:spLocks noEditPoints="1"/>
          </p:cNvSpPr>
          <p:nvPr/>
        </p:nvSpPr>
        <p:spPr bwMode="auto">
          <a:xfrm>
            <a:off x="4759327" y="2301053"/>
            <a:ext cx="1266825" cy="1701800"/>
          </a:xfrm>
          <a:custGeom>
            <a:avLst/>
            <a:gdLst>
              <a:gd name="T0" fmla="*/ 399 w 399"/>
              <a:gd name="T1" fmla="*/ 536 h 536"/>
              <a:gd name="T2" fmla="*/ 100 w 399"/>
              <a:gd name="T3" fmla="*/ 364 h 536"/>
              <a:gd name="T4" fmla="*/ 33 w 399"/>
              <a:gd name="T5" fmla="*/ 294 h 536"/>
              <a:gd name="T6" fmla="*/ 13 w 399"/>
              <a:gd name="T7" fmla="*/ 146 h 536"/>
              <a:gd name="T8" fmla="*/ 105 w 399"/>
              <a:gd name="T9" fmla="*/ 27 h 536"/>
              <a:gd name="T10" fmla="*/ 203 w 399"/>
              <a:gd name="T11" fmla="*/ 0 h 536"/>
              <a:gd name="T12" fmla="*/ 372 w 399"/>
              <a:gd name="T13" fmla="*/ 98 h 536"/>
              <a:gd name="T14" fmla="*/ 399 w 399"/>
              <a:gd name="T15" fmla="*/ 191 h 536"/>
              <a:gd name="T16" fmla="*/ 399 w 399"/>
              <a:gd name="T17" fmla="*/ 200 h 536"/>
              <a:gd name="T18" fmla="*/ 399 w 399"/>
              <a:gd name="T19" fmla="*/ 201 h 536"/>
              <a:gd name="T20" fmla="*/ 399 w 399"/>
              <a:gd name="T21" fmla="*/ 536 h 536"/>
              <a:gd name="T22" fmla="*/ 114 w 399"/>
              <a:gd name="T23" fmla="*/ 358 h 536"/>
              <a:gd name="T24" fmla="*/ 115 w 399"/>
              <a:gd name="T25" fmla="*/ 358 h 536"/>
              <a:gd name="T26" fmla="*/ 387 w 399"/>
              <a:gd name="T27" fmla="*/ 515 h 536"/>
              <a:gd name="T28" fmla="*/ 387 w 399"/>
              <a:gd name="T29" fmla="*/ 201 h 536"/>
              <a:gd name="T30" fmla="*/ 387 w 399"/>
              <a:gd name="T31" fmla="*/ 200 h 536"/>
              <a:gd name="T32" fmla="*/ 387 w 399"/>
              <a:gd name="T33" fmla="*/ 191 h 536"/>
              <a:gd name="T34" fmla="*/ 362 w 399"/>
              <a:gd name="T35" fmla="*/ 104 h 536"/>
              <a:gd name="T36" fmla="*/ 203 w 399"/>
              <a:gd name="T37" fmla="*/ 12 h 536"/>
              <a:gd name="T38" fmla="*/ 111 w 399"/>
              <a:gd name="T39" fmla="*/ 37 h 536"/>
              <a:gd name="T40" fmla="*/ 25 w 399"/>
              <a:gd name="T41" fmla="*/ 149 h 536"/>
              <a:gd name="T42" fmla="*/ 43 w 399"/>
              <a:gd name="T43" fmla="*/ 288 h 536"/>
              <a:gd name="T44" fmla="*/ 106 w 399"/>
              <a:gd name="T45" fmla="*/ 353 h 536"/>
              <a:gd name="T46" fmla="*/ 114 w 399"/>
              <a:gd name="T47" fmla="*/ 358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9" h="536">
                <a:moveTo>
                  <a:pt x="399" y="536"/>
                </a:moveTo>
                <a:cubicBezTo>
                  <a:pt x="100" y="364"/>
                  <a:pt x="100" y="364"/>
                  <a:pt x="100" y="364"/>
                </a:cubicBezTo>
                <a:cubicBezTo>
                  <a:pt x="73" y="346"/>
                  <a:pt x="49" y="323"/>
                  <a:pt x="33" y="294"/>
                </a:cubicBezTo>
                <a:cubicBezTo>
                  <a:pt x="7" y="249"/>
                  <a:pt x="0" y="196"/>
                  <a:pt x="13" y="146"/>
                </a:cubicBezTo>
                <a:cubicBezTo>
                  <a:pt x="27" y="95"/>
                  <a:pt x="59" y="53"/>
                  <a:pt x="105" y="27"/>
                </a:cubicBezTo>
                <a:cubicBezTo>
                  <a:pt x="134" y="9"/>
                  <a:pt x="168" y="0"/>
                  <a:pt x="203" y="0"/>
                </a:cubicBezTo>
                <a:cubicBezTo>
                  <a:pt x="272" y="0"/>
                  <a:pt x="338" y="38"/>
                  <a:pt x="372" y="98"/>
                </a:cubicBezTo>
                <a:cubicBezTo>
                  <a:pt x="389" y="127"/>
                  <a:pt x="398" y="159"/>
                  <a:pt x="399" y="191"/>
                </a:cubicBezTo>
                <a:cubicBezTo>
                  <a:pt x="399" y="200"/>
                  <a:pt x="399" y="200"/>
                  <a:pt x="399" y="200"/>
                </a:cubicBezTo>
                <a:cubicBezTo>
                  <a:pt x="399" y="201"/>
                  <a:pt x="399" y="201"/>
                  <a:pt x="399" y="201"/>
                </a:cubicBezTo>
                <a:lnTo>
                  <a:pt x="399" y="536"/>
                </a:lnTo>
                <a:close/>
                <a:moveTo>
                  <a:pt x="114" y="358"/>
                </a:moveTo>
                <a:cubicBezTo>
                  <a:pt x="115" y="358"/>
                  <a:pt x="115" y="358"/>
                  <a:pt x="115" y="358"/>
                </a:cubicBezTo>
                <a:cubicBezTo>
                  <a:pt x="387" y="515"/>
                  <a:pt x="387" y="515"/>
                  <a:pt x="387" y="515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0"/>
                  <a:pt x="387" y="200"/>
                  <a:pt x="387" y="200"/>
                </a:cubicBezTo>
                <a:cubicBezTo>
                  <a:pt x="387" y="191"/>
                  <a:pt x="387" y="191"/>
                  <a:pt x="387" y="191"/>
                </a:cubicBezTo>
                <a:cubicBezTo>
                  <a:pt x="386" y="161"/>
                  <a:pt x="377" y="131"/>
                  <a:pt x="362" y="104"/>
                </a:cubicBezTo>
                <a:cubicBezTo>
                  <a:pt x="329" y="47"/>
                  <a:pt x="268" y="12"/>
                  <a:pt x="203" y="12"/>
                </a:cubicBezTo>
                <a:cubicBezTo>
                  <a:pt x="170" y="12"/>
                  <a:pt x="139" y="21"/>
                  <a:pt x="111" y="37"/>
                </a:cubicBezTo>
                <a:cubicBezTo>
                  <a:pt x="68" y="61"/>
                  <a:pt x="38" y="101"/>
                  <a:pt x="25" y="149"/>
                </a:cubicBezTo>
                <a:cubicBezTo>
                  <a:pt x="12" y="196"/>
                  <a:pt x="19" y="246"/>
                  <a:pt x="43" y="288"/>
                </a:cubicBezTo>
                <a:cubicBezTo>
                  <a:pt x="59" y="315"/>
                  <a:pt x="80" y="337"/>
                  <a:pt x="106" y="353"/>
                </a:cubicBezTo>
                <a:lnTo>
                  <a:pt x="114" y="35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Oval 165"/>
          <p:cNvSpPr>
            <a:spLocks noChangeArrowheads="1"/>
          </p:cNvSpPr>
          <p:nvPr/>
        </p:nvSpPr>
        <p:spPr bwMode="auto">
          <a:xfrm>
            <a:off x="6410326" y="4949003"/>
            <a:ext cx="755650" cy="75565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166"/>
          <p:cNvSpPr>
            <a:spLocks noEditPoints="1"/>
          </p:cNvSpPr>
          <p:nvPr/>
        </p:nvSpPr>
        <p:spPr bwMode="auto">
          <a:xfrm>
            <a:off x="6651626" y="5123629"/>
            <a:ext cx="323850" cy="396875"/>
          </a:xfrm>
          <a:custGeom>
            <a:avLst/>
            <a:gdLst>
              <a:gd name="T0" fmla="*/ 5 w 102"/>
              <a:gd name="T1" fmla="*/ 9 h 125"/>
              <a:gd name="T2" fmla="*/ 0 w 102"/>
              <a:gd name="T3" fmla="*/ 14 h 125"/>
              <a:gd name="T4" fmla="*/ 0 w 102"/>
              <a:gd name="T5" fmla="*/ 120 h 125"/>
              <a:gd name="T6" fmla="*/ 5 w 102"/>
              <a:gd name="T7" fmla="*/ 125 h 125"/>
              <a:gd name="T8" fmla="*/ 11 w 102"/>
              <a:gd name="T9" fmla="*/ 120 h 125"/>
              <a:gd name="T10" fmla="*/ 11 w 102"/>
              <a:gd name="T11" fmla="*/ 14 h 125"/>
              <a:gd name="T12" fmla="*/ 5 w 102"/>
              <a:gd name="T13" fmla="*/ 9 h 125"/>
              <a:gd name="T14" fmla="*/ 59 w 102"/>
              <a:gd name="T15" fmla="*/ 15 h 125"/>
              <a:gd name="T16" fmla="*/ 15 w 102"/>
              <a:gd name="T17" fmla="*/ 16 h 125"/>
              <a:gd name="T18" fmla="*/ 15 w 102"/>
              <a:gd name="T19" fmla="*/ 72 h 125"/>
              <a:gd name="T20" fmla="*/ 59 w 102"/>
              <a:gd name="T21" fmla="*/ 71 h 125"/>
              <a:gd name="T22" fmla="*/ 102 w 102"/>
              <a:gd name="T23" fmla="*/ 68 h 125"/>
              <a:gd name="T24" fmla="*/ 102 w 102"/>
              <a:gd name="T25" fmla="*/ 12 h 125"/>
              <a:gd name="T26" fmla="*/ 59 w 102"/>
              <a:gd name="T27" fmla="*/ 1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2" h="125">
                <a:moveTo>
                  <a:pt x="5" y="9"/>
                </a:moveTo>
                <a:cubicBezTo>
                  <a:pt x="3" y="9"/>
                  <a:pt x="0" y="11"/>
                  <a:pt x="0" y="14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2"/>
                  <a:pt x="3" y="125"/>
                  <a:pt x="5" y="125"/>
                </a:cubicBezTo>
                <a:cubicBezTo>
                  <a:pt x="8" y="125"/>
                  <a:pt x="11" y="122"/>
                  <a:pt x="11" y="120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1"/>
                  <a:pt x="8" y="9"/>
                  <a:pt x="5" y="9"/>
                </a:cubicBezTo>
                <a:close/>
                <a:moveTo>
                  <a:pt x="59" y="15"/>
                </a:moveTo>
                <a:cubicBezTo>
                  <a:pt x="30" y="0"/>
                  <a:pt x="15" y="16"/>
                  <a:pt x="15" y="16"/>
                </a:cubicBezTo>
                <a:cubicBezTo>
                  <a:pt x="15" y="72"/>
                  <a:pt x="15" y="72"/>
                  <a:pt x="15" y="72"/>
                </a:cubicBezTo>
                <a:cubicBezTo>
                  <a:pt x="15" y="72"/>
                  <a:pt x="30" y="56"/>
                  <a:pt x="59" y="71"/>
                </a:cubicBezTo>
                <a:cubicBezTo>
                  <a:pt x="88" y="86"/>
                  <a:pt x="102" y="68"/>
                  <a:pt x="102" y="68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88" y="30"/>
                  <a:pt x="59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Oval 167"/>
          <p:cNvSpPr>
            <a:spLocks noChangeArrowheads="1"/>
          </p:cNvSpPr>
          <p:nvPr/>
        </p:nvSpPr>
        <p:spPr bwMode="auto">
          <a:xfrm>
            <a:off x="5026026" y="4949003"/>
            <a:ext cx="755650" cy="75565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Freeform 168"/>
          <p:cNvSpPr>
            <a:spLocks noEditPoints="1"/>
          </p:cNvSpPr>
          <p:nvPr/>
        </p:nvSpPr>
        <p:spPr bwMode="auto">
          <a:xfrm>
            <a:off x="5248276" y="5129978"/>
            <a:ext cx="311150" cy="393700"/>
          </a:xfrm>
          <a:custGeom>
            <a:avLst/>
            <a:gdLst>
              <a:gd name="T0" fmla="*/ 142 w 196"/>
              <a:gd name="T1" fmla="*/ 72 h 248"/>
              <a:gd name="T2" fmla="*/ 34 w 196"/>
              <a:gd name="T3" fmla="*/ 72 h 248"/>
              <a:gd name="T4" fmla="*/ 34 w 196"/>
              <a:gd name="T5" fmla="*/ 88 h 248"/>
              <a:gd name="T6" fmla="*/ 142 w 196"/>
              <a:gd name="T7" fmla="*/ 88 h 248"/>
              <a:gd name="T8" fmla="*/ 142 w 196"/>
              <a:gd name="T9" fmla="*/ 72 h 248"/>
              <a:gd name="T10" fmla="*/ 142 w 196"/>
              <a:gd name="T11" fmla="*/ 42 h 248"/>
              <a:gd name="T12" fmla="*/ 34 w 196"/>
              <a:gd name="T13" fmla="*/ 42 h 248"/>
              <a:gd name="T14" fmla="*/ 34 w 196"/>
              <a:gd name="T15" fmla="*/ 56 h 248"/>
              <a:gd name="T16" fmla="*/ 142 w 196"/>
              <a:gd name="T17" fmla="*/ 56 h 248"/>
              <a:gd name="T18" fmla="*/ 142 w 196"/>
              <a:gd name="T19" fmla="*/ 42 h 248"/>
              <a:gd name="T20" fmla="*/ 34 w 196"/>
              <a:gd name="T21" fmla="*/ 148 h 248"/>
              <a:gd name="T22" fmla="*/ 88 w 196"/>
              <a:gd name="T23" fmla="*/ 148 h 248"/>
              <a:gd name="T24" fmla="*/ 88 w 196"/>
              <a:gd name="T25" fmla="*/ 132 h 248"/>
              <a:gd name="T26" fmla="*/ 34 w 196"/>
              <a:gd name="T27" fmla="*/ 132 h 248"/>
              <a:gd name="T28" fmla="*/ 34 w 196"/>
              <a:gd name="T29" fmla="*/ 148 h 248"/>
              <a:gd name="T30" fmla="*/ 176 w 196"/>
              <a:gd name="T31" fmla="*/ 22 h 248"/>
              <a:gd name="T32" fmla="*/ 176 w 196"/>
              <a:gd name="T33" fmla="*/ 0 h 248"/>
              <a:gd name="T34" fmla="*/ 0 w 196"/>
              <a:gd name="T35" fmla="*/ 0 h 248"/>
              <a:gd name="T36" fmla="*/ 0 w 196"/>
              <a:gd name="T37" fmla="*/ 226 h 248"/>
              <a:gd name="T38" fmla="*/ 22 w 196"/>
              <a:gd name="T39" fmla="*/ 226 h 248"/>
              <a:gd name="T40" fmla="*/ 22 w 196"/>
              <a:gd name="T41" fmla="*/ 248 h 248"/>
              <a:gd name="T42" fmla="*/ 140 w 196"/>
              <a:gd name="T43" fmla="*/ 248 h 248"/>
              <a:gd name="T44" fmla="*/ 196 w 196"/>
              <a:gd name="T45" fmla="*/ 248 h 248"/>
              <a:gd name="T46" fmla="*/ 196 w 196"/>
              <a:gd name="T47" fmla="*/ 190 h 248"/>
              <a:gd name="T48" fmla="*/ 196 w 196"/>
              <a:gd name="T49" fmla="*/ 22 h 248"/>
              <a:gd name="T50" fmla="*/ 176 w 196"/>
              <a:gd name="T51" fmla="*/ 22 h 248"/>
              <a:gd name="T52" fmla="*/ 12 w 196"/>
              <a:gd name="T53" fmla="*/ 214 h 248"/>
              <a:gd name="T54" fmla="*/ 12 w 196"/>
              <a:gd name="T55" fmla="*/ 12 h 248"/>
              <a:gd name="T56" fmla="*/ 162 w 196"/>
              <a:gd name="T57" fmla="*/ 12 h 248"/>
              <a:gd name="T58" fmla="*/ 162 w 196"/>
              <a:gd name="T59" fmla="*/ 164 h 248"/>
              <a:gd name="T60" fmla="*/ 112 w 196"/>
              <a:gd name="T61" fmla="*/ 164 h 248"/>
              <a:gd name="T62" fmla="*/ 112 w 196"/>
              <a:gd name="T63" fmla="*/ 214 h 248"/>
              <a:gd name="T64" fmla="*/ 12 w 196"/>
              <a:gd name="T65" fmla="*/ 214 h 248"/>
              <a:gd name="T66" fmla="*/ 184 w 196"/>
              <a:gd name="T67" fmla="*/ 184 h 248"/>
              <a:gd name="T68" fmla="*/ 184 w 196"/>
              <a:gd name="T69" fmla="*/ 236 h 248"/>
              <a:gd name="T70" fmla="*/ 134 w 196"/>
              <a:gd name="T71" fmla="*/ 236 h 248"/>
              <a:gd name="T72" fmla="*/ 34 w 196"/>
              <a:gd name="T73" fmla="*/ 236 h 248"/>
              <a:gd name="T74" fmla="*/ 34 w 196"/>
              <a:gd name="T75" fmla="*/ 226 h 248"/>
              <a:gd name="T76" fmla="*/ 118 w 196"/>
              <a:gd name="T77" fmla="*/ 226 h 248"/>
              <a:gd name="T78" fmla="*/ 176 w 196"/>
              <a:gd name="T79" fmla="*/ 170 h 248"/>
              <a:gd name="T80" fmla="*/ 176 w 196"/>
              <a:gd name="T81" fmla="*/ 34 h 248"/>
              <a:gd name="T82" fmla="*/ 184 w 196"/>
              <a:gd name="T83" fmla="*/ 34 h 248"/>
              <a:gd name="T84" fmla="*/ 184 w 196"/>
              <a:gd name="T85" fmla="*/ 184 h 248"/>
              <a:gd name="T86" fmla="*/ 142 w 196"/>
              <a:gd name="T87" fmla="*/ 102 h 248"/>
              <a:gd name="T88" fmla="*/ 34 w 196"/>
              <a:gd name="T89" fmla="*/ 102 h 248"/>
              <a:gd name="T90" fmla="*/ 34 w 196"/>
              <a:gd name="T91" fmla="*/ 118 h 248"/>
              <a:gd name="T92" fmla="*/ 142 w 196"/>
              <a:gd name="T93" fmla="*/ 118 h 248"/>
              <a:gd name="T94" fmla="*/ 142 w 196"/>
              <a:gd name="T95" fmla="*/ 102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6" h="248">
                <a:moveTo>
                  <a:pt x="142" y="72"/>
                </a:moveTo>
                <a:lnTo>
                  <a:pt x="34" y="72"/>
                </a:lnTo>
                <a:lnTo>
                  <a:pt x="34" y="88"/>
                </a:lnTo>
                <a:lnTo>
                  <a:pt x="142" y="88"/>
                </a:lnTo>
                <a:lnTo>
                  <a:pt x="142" y="72"/>
                </a:lnTo>
                <a:close/>
                <a:moveTo>
                  <a:pt x="142" y="42"/>
                </a:moveTo>
                <a:lnTo>
                  <a:pt x="34" y="42"/>
                </a:lnTo>
                <a:lnTo>
                  <a:pt x="34" y="56"/>
                </a:lnTo>
                <a:lnTo>
                  <a:pt x="142" y="56"/>
                </a:lnTo>
                <a:lnTo>
                  <a:pt x="142" y="42"/>
                </a:lnTo>
                <a:close/>
                <a:moveTo>
                  <a:pt x="34" y="148"/>
                </a:moveTo>
                <a:lnTo>
                  <a:pt x="88" y="148"/>
                </a:lnTo>
                <a:lnTo>
                  <a:pt x="88" y="132"/>
                </a:lnTo>
                <a:lnTo>
                  <a:pt x="34" y="132"/>
                </a:lnTo>
                <a:lnTo>
                  <a:pt x="34" y="148"/>
                </a:lnTo>
                <a:close/>
                <a:moveTo>
                  <a:pt x="176" y="22"/>
                </a:moveTo>
                <a:lnTo>
                  <a:pt x="176" y="0"/>
                </a:lnTo>
                <a:lnTo>
                  <a:pt x="0" y="0"/>
                </a:lnTo>
                <a:lnTo>
                  <a:pt x="0" y="226"/>
                </a:lnTo>
                <a:lnTo>
                  <a:pt x="22" y="226"/>
                </a:lnTo>
                <a:lnTo>
                  <a:pt x="22" y="248"/>
                </a:lnTo>
                <a:lnTo>
                  <a:pt x="140" y="248"/>
                </a:lnTo>
                <a:lnTo>
                  <a:pt x="196" y="248"/>
                </a:lnTo>
                <a:lnTo>
                  <a:pt x="196" y="190"/>
                </a:lnTo>
                <a:lnTo>
                  <a:pt x="196" y="22"/>
                </a:lnTo>
                <a:lnTo>
                  <a:pt x="176" y="22"/>
                </a:lnTo>
                <a:close/>
                <a:moveTo>
                  <a:pt x="12" y="214"/>
                </a:moveTo>
                <a:lnTo>
                  <a:pt x="12" y="12"/>
                </a:lnTo>
                <a:lnTo>
                  <a:pt x="162" y="12"/>
                </a:lnTo>
                <a:lnTo>
                  <a:pt x="162" y="164"/>
                </a:lnTo>
                <a:lnTo>
                  <a:pt x="112" y="164"/>
                </a:lnTo>
                <a:lnTo>
                  <a:pt x="112" y="214"/>
                </a:lnTo>
                <a:lnTo>
                  <a:pt x="12" y="214"/>
                </a:lnTo>
                <a:close/>
                <a:moveTo>
                  <a:pt x="184" y="184"/>
                </a:moveTo>
                <a:lnTo>
                  <a:pt x="184" y="236"/>
                </a:lnTo>
                <a:lnTo>
                  <a:pt x="134" y="236"/>
                </a:lnTo>
                <a:lnTo>
                  <a:pt x="34" y="236"/>
                </a:lnTo>
                <a:lnTo>
                  <a:pt x="34" y="226"/>
                </a:lnTo>
                <a:lnTo>
                  <a:pt x="118" y="226"/>
                </a:lnTo>
                <a:lnTo>
                  <a:pt x="176" y="170"/>
                </a:lnTo>
                <a:lnTo>
                  <a:pt x="176" y="34"/>
                </a:lnTo>
                <a:lnTo>
                  <a:pt x="184" y="34"/>
                </a:lnTo>
                <a:lnTo>
                  <a:pt x="184" y="184"/>
                </a:lnTo>
                <a:close/>
                <a:moveTo>
                  <a:pt x="142" y="102"/>
                </a:moveTo>
                <a:lnTo>
                  <a:pt x="34" y="102"/>
                </a:lnTo>
                <a:lnTo>
                  <a:pt x="34" y="118"/>
                </a:lnTo>
                <a:lnTo>
                  <a:pt x="142" y="118"/>
                </a:lnTo>
                <a:lnTo>
                  <a:pt x="142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Oval 169"/>
          <p:cNvSpPr>
            <a:spLocks noChangeArrowheads="1"/>
          </p:cNvSpPr>
          <p:nvPr/>
        </p:nvSpPr>
        <p:spPr bwMode="auto">
          <a:xfrm>
            <a:off x="4330701" y="3745678"/>
            <a:ext cx="755650" cy="75565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" name="Freeform 170"/>
          <p:cNvSpPr>
            <a:spLocks noEditPoints="1"/>
          </p:cNvSpPr>
          <p:nvPr/>
        </p:nvSpPr>
        <p:spPr bwMode="auto">
          <a:xfrm>
            <a:off x="4502152" y="3955229"/>
            <a:ext cx="403225" cy="339725"/>
          </a:xfrm>
          <a:custGeom>
            <a:avLst/>
            <a:gdLst>
              <a:gd name="T0" fmla="*/ 6 w 127"/>
              <a:gd name="T1" fmla="*/ 102 h 107"/>
              <a:gd name="T2" fmla="*/ 11 w 127"/>
              <a:gd name="T3" fmla="*/ 107 h 107"/>
              <a:gd name="T4" fmla="*/ 34 w 127"/>
              <a:gd name="T5" fmla="*/ 107 h 107"/>
              <a:gd name="T6" fmla="*/ 34 w 127"/>
              <a:gd name="T7" fmla="*/ 58 h 107"/>
              <a:gd name="T8" fmla="*/ 6 w 127"/>
              <a:gd name="T9" fmla="*/ 86 h 107"/>
              <a:gd name="T10" fmla="*/ 6 w 127"/>
              <a:gd name="T11" fmla="*/ 102 h 107"/>
              <a:gd name="T12" fmla="*/ 45 w 127"/>
              <a:gd name="T13" fmla="*/ 69 h 107"/>
              <a:gd name="T14" fmla="*/ 45 w 127"/>
              <a:gd name="T15" fmla="*/ 107 h 107"/>
              <a:gd name="T16" fmla="*/ 74 w 127"/>
              <a:gd name="T17" fmla="*/ 107 h 107"/>
              <a:gd name="T18" fmla="*/ 74 w 127"/>
              <a:gd name="T19" fmla="*/ 73 h 107"/>
              <a:gd name="T20" fmla="*/ 62 w 127"/>
              <a:gd name="T21" fmla="*/ 86 h 107"/>
              <a:gd name="T22" fmla="*/ 45 w 127"/>
              <a:gd name="T23" fmla="*/ 69 h 107"/>
              <a:gd name="T24" fmla="*/ 85 w 127"/>
              <a:gd name="T25" fmla="*/ 62 h 107"/>
              <a:gd name="T26" fmla="*/ 85 w 127"/>
              <a:gd name="T27" fmla="*/ 107 h 107"/>
              <a:gd name="T28" fmla="*/ 108 w 127"/>
              <a:gd name="T29" fmla="*/ 107 h 107"/>
              <a:gd name="T30" fmla="*/ 113 w 127"/>
              <a:gd name="T31" fmla="*/ 102 h 107"/>
              <a:gd name="T32" fmla="*/ 113 w 127"/>
              <a:gd name="T33" fmla="*/ 58 h 107"/>
              <a:gd name="T34" fmla="*/ 113 w 127"/>
              <a:gd name="T35" fmla="*/ 34 h 107"/>
              <a:gd name="T36" fmla="*/ 89 w 127"/>
              <a:gd name="T37" fmla="*/ 58 h 107"/>
              <a:gd name="T38" fmla="*/ 85 w 127"/>
              <a:gd name="T39" fmla="*/ 62 h 107"/>
              <a:gd name="T40" fmla="*/ 102 w 127"/>
              <a:gd name="T41" fmla="*/ 2 h 107"/>
              <a:gd name="T42" fmla="*/ 97 w 127"/>
              <a:gd name="T43" fmla="*/ 7 h 107"/>
              <a:gd name="T44" fmla="*/ 103 w 127"/>
              <a:gd name="T45" fmla="*/ 12 h 107"/>
              <a:gd name="T46" fmla="*/ 108 w 127"/>
              <a:gd name="T47" fmla="*/ 11 h 107"/>
              <a:gd name="T48" fmla="*/ 62 w 127"/>
              <a:gd name="T49" fmla="*/ 58 h 107"/>
              <a:gd name="T50" fmla="*/ 34 w 127"/>
              <a:gd name="T51" fmla="*/ 31 h 107"/>
              <a:gd name="T52" fmla="*/ 2 w 127"/>
              <a:gd name="T53" fmla="*/ 63 h 107"/>
              <a:gd name="T54" fmla="*/ 2 w 127"/>
              <a:gd name="T55" fmla="*/ 70 h 107"/>
              <a:gd name="T56" fmla="*/ 9 w 127"/>
              <a:gd name="T57" fmla="*/ 70 h 107"/>
              <a:gd name="T58" fmla="*/ 34 w 127"/>
              <a:gd name="T59" fmla="*/ 45 h 107"/>
              <a:gd name="T60" fmla="*/ 62 w 127"/>
              <a:gd name="T61" fmla="*/ 72 h 107"/>
              <a:gd name="T62" fmla="*/ 115 w 127"/>
              <a:gd name="T63" fmla="*/ 19 h 107"/>
              <a:gd name="T64" fmla="*/ 115 w 127"/>
              <a:gd name="T65" fmla="*/ 24 h 107"/>
              <a:gd name="T66" fmla="*/ 120 w 127"/>
              <a:gd name="T67" fmla="*/ 29 h 107"/>
              <a:gd name="T68" fmla="*/ 120 w 127"/>
              <a:gd name="T69" fmla="*/ 29 h 107"/>
              <a:gd name="T70" fmla="*/ 125 w 127"/>
              <a:gd name="T71" fmla="*/ 25 h 107"/>
              <a:gd name="T72" fmla="*/ 127 w 127"/>
              <a:gd name="T73" fmla="*/ 0 h 107"/>
              <a:gd name="T74" fmla="*/ 102 w 127"/>
              <a:gd name="T75" fmla="*/ 2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7" h="107">
                <a:moveTo>
                  <a:pt x="6" y="102"/>
                </a:moveTo>
                <a:cubicBezTo>
                  <a:pt x="6" y="105"/>
                  <a:pt x="8" y="107"/>
                  <a:pt x="11" y="107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34" y="58"/>
                  <a:pt x="34" y="58"/>
                  <a:pt x="34" y="58"/>
                </a:cubicBezTo>
                <a:cubicBezTo>
                  <a:pt x="6" y="86"/>
                  <a:pt x="6" y="86"/>
                  <a:pt x="6" y="86"/>
                </a:cubicBezTo>
                <a:lnTo>
                  <a:pt x="6" y="102"/>
                </a:lnTo>
                <a:close/>
                <a:moveTo>
                  <a:pt x="45" y="69"/>
                </a:moveTo>
                <a:cubicBezTo>
                  <a:pt x="45" y="107"/>
                  <a:pt x="45" y="107"/>
                  <a:pt x="45" y="107"/>
                </a:cubicBezTo>
                <a:cubicBezTo>
                  <a:pt x="74" y="107"/>
                  <a:pt x="74" y="107"/>
                  <a:pt x="74" y="107"/>
                </a:cubicBezTo>
                <a:cubicBezTo>
                  <a:pt x="74" y="73"/>
                  <a:pt x="74" y="73"/>
                  <a:pt x="74" y="73"/>
                </a:cubicBezTo>
                <a:cubicBezTo>
                  <a:pt x="62" y="86"/>
                  <a:pt x="62" y="86"/>
                  <a:pt x="62" y="86"/>
                </a:cubicBezTo>
                <a:lnTo>
                  <a:pt x="45" y="69"/>
                </a:lnTo>
                <a:close/>
                <a:moveTo>
                  <a:pt x="85" y="62"/>
                </a:moveTo>
                <a:cubicBezTo>
                  <a:pt x="85" y="107"/>
                  <a:pt x="85" y="107"/>
                  <a:pt x="85" y="107"/>
                </a:cubicBezTo>
                <a:cubicBezTo>
                  <a:pt x="108" y="107"/>
                  <a:pt x="108" y="107"/>
                  <a:pt x="108" y="107"/>
                </a:cubicBezTo>
                <a:cubicBezTo>
                  <a:pt x="111" y="107"/>
                  <a:pt x="113" y="105"/>
                  <a:pt x="113" y="102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89" y="58"/>
                  <a:pt x="89" y="58"/>
                  <a:pt x="89" y="58"/>
                </a:cubicBezTo>
                <a:lnTo>
                  <a:pt x="85" y="62"/>
                </a:lnTo>
                <a:close/>
                <a:moveTo>
                  <a:pt x="102" y="2"/>
                </a:moveTo>
                <a:cubicBezTo>
                  <a:pt x="99" y="2"/>
                  <a:pt x="97" y="4"/>
                  <a:pt x="97" y="7"/>
                </a:cubicBezTo>
                <a:cubicBezTo>
                  <a:pt x="98" y="10"/>
                  <a:pt x="100" y="12"/>
                  <a:pt x="103" y="12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62" y="58"/>
                  <a:pt x="62" y="58"/>
                  <a:pt x="62" y="58"/>
                </a:cubicBezTo>
                <a:cubicBezTo>
                  <a:pt x="34" y="31"/>
                  <a:pt x="34" y="31"/>
                  <a:pt x="34" y="31"/>
                </a:cubicBezTo>
                <a:cubicBezTo>
                  <a:pt x="2" y="63"/>
                  <a:pt x="2" y="63"/>
                  <a:pt x="2" y="63"/>
                </a:cubicBezTo>
                <a:cubicBezTo>
                  <a:pt x="0" y="65"/>
                  <a:pt x="0" y="68"/>
                  <a:pt x="2" y="70"/>
                </a:cubicBezTo>
                <a:cubicBezTo>
                  <a:pt x="4" y="72"/>
                  <a:pt x="8" y="72"/>
                  <a:pt x="9" y="70"/>
                </a:cubicBezTo>
                <a:cubicBezTo>
                  <a:pt x="34" y="45"/>
                  <a:pt x="34" y="45"/>
                  <a:pt x="34" y="45"/>
                </a:cubicBezTo>
                <a:cubicBezTo>
                  <a:pt x="62" y="72"/>
                  <a:pt x="62" y="72"/>
                  <a:pt x="62" y="72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15" y="27"/>
                  <a:pt x="117" y="29"/>
                  <a:pt x="120" y="29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3" y="29"/>
                  <a:pt x="125" y="27"/>
                  <a:pt x="125" y="25"/>
                </a:cubicBezTo>
                <a:cubicBezTo>
                  <a:pt x="127" y="0"/>
                  <a:pt x="127" y="0"/>
                  <a:pt x="127" y="0"/>
                </a:cubicBezTo>
                <a:lnTo>
                  <a:pt x="102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Oval 171"/>
          <p:cNvSpPr>
            <a:spLocks noChangeArrowheads="1"/>
          </p:cNvSpPr>
          <p:nvPr/>
        </p:nvSpPr>
        <p:spPr bwMode="auto">
          <a:xfrm>
            <a:off x="5026026" y="2545528"/>
            <a:ext cx="755650" cy="75565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Freeform 172"/>
          <p:cNvSpPr>
            <a:spLocks noEditPoints="1"/>
          </p:cNvSpPr>
          <p:nvPr/>
        </p:nvSpPr>
        <p:spPr bwMode="auto">
          <a:xfrm>
            <a:off x="5248277" y="2707454"/>
            <a:ext cx="301625" cy="434975"/>
          </a:xfrm>
          <a:custGeom>
            <a:avLst/>
            <a:gdLst>
              <a:gd name="T0" fmla="*/ 28 w 95"/>
              <a:gd name="T1" fmla="*/ 118 h 137"/>
              <a:gd name="T2" fmla="*/ 29 w 95"/>
              <a:gd name="T3" fmla="*/ 126 h 137"/>
              <a:gd name="T4" fmla="*/ 35 w 95"/>
              <a:gd name="T5" fmla="*/ 129 h 137"/>
              <a:gd name="T6" fmla="*/ 36 w 95"/>
              <a:gd name="T7" fmla="*/ 133 h 137"/>
              <a:gd name="T8" fmla="*/ 47 w 95"/>
              <a:gd name="T9" fmla="*/ 137 h 137"/>
              <a:gd name="T10" fmla="*/ 59 w 95"/>
              <a:gd name="T11" fmla="*/ 133 h 137"/>
              <a:gd name="T12" fmla="*/ 60 w 95"/>
              <a:gd name="T13" fmla="*/ 129 h 137"/>
              <a:gd name="T14" fmla="*/ 66 w 95"/>
              <a:gd name="T15" fmla="*/ 126 h 137"/>
              <a:gd name="T16" fmla="*/ 67 w 95"/>
              <a:gd name="T17" fmla="*/ 118 h 137"/>
              <a:gd name="T18" fmla="*/ 47 w 95"/>
              <a:gd name="T19" fmla="*/ 122 h 137"/>
              <a:gd name="T20" fmla="*/ 28 w 95"/>
              <a:gd name="T21" fmla="*/ 118 h 137"/>
              <a:gd name="T22" fmla="*/ 26 w 95"/>
              <a:gd name="T23" fmla="*/ 105 h 137"/>
              <a:gd name="T24" fmla="*/ 27 w 95"/>
              <a:gd name="T25" fmla="*/ 112 h 137"/>
              <a:gd name="T26" fmla="*/ 47 w 95"/>
              <a:gd name="T27" fmla="*/ 116 h 137"/>
              <a:gd name="T28" fmla="*/ 68 w 95"/>
              <a:gd name="T29" fmla="*/ 112 h 137"/>
              <a:gd name="T30" fmla="*/ 69 w 95"/>
              <a:gd name="T31" fmla="*/ 105 h 137"/>
              <a:gd name="T32" fmla="*/ 47 w 95"/>
              <a:gd name="T33" fmla="*/ 109 h 137"/>
              <a:gd name="T34" fmla="*/ 26 w 95"/>
              <a:gd name="T35" fmla="*/ 105 h 137"/>
              <a:gd name="T36" fmla="*/ 47 w 95"/>
              <a:gd name="T37" fmla="*/ 0 h 137"/>
              <a:gd name="T38" fmla="*/ 0 w 95"/>
              <a:gd name="T39" fmla="*/ 47 h 137"/>
              <a:gd name="T40" fmla="*/ 23 w 95"/>
              <a:gd name="T41" fmla="*/ 87 h 137"/>
              <a:gd name="T42" fmla="*/ 25 w 95"/>
              <a:gd name="T43" fmla="*/ 99 h 137"/>
              <a:gd name="T44" fmla="*/ 47 w 95"/>
              <a:gd name="T45" fmla="*/ 103 h 137"/>
              <a:gd name="T46" fmla="*/ 70 w 95"/>
              <a:gd name="T47" fmla="*/ 99 h 137"/>
              <a:gd name="T48" fmla="*/ 72 w 95"/>
              <a:gd name="T49" fmla="*/ 87 h 137"/>
              <a:gd name="T50" fmla="*/ 95 w 95"/>
              <a:gd name="T51" fmla="*/ 47 h 137"/>
              <a:gd name="T52" fmla="*/ 47 w 95"/>
              <a:gd name="T53" fmla="*/ 0 h 137"/>
              <a:gd name="T54" fmla="*/ 65 w 95"/>
              <a:gd name="T55" fmla="*/ 81 h 137"/>
              <a:gd name="T56" fmla="*/ 64 w 95"/>
              <a:gd name="T57" fmla="*/ 93 h 137"/>
              <a:gd name="T58" fmla="*/ 47 w 95"/>
              <a:gd name="T59" fmla="*/ 95 h 137"/>
              <a:gd name="T60" fmla="*/ 31 w 95"/>
              <a:gd name="T61" fmla="*/ 93 h 137"/>
              <a:gd name="T62" fmla="*/ 30 w 95"/>
              <a:gd name="T63" fmla="*/ 81 h 137"/>
              <a:gd name="T64" fmla="*/ 9 w 95"/>
              <a:gd name="T65" fmla="*/ 47 h 137"/>
              <a:gd name="T66" fmla="*/ 47 w 95"/>
              <a:gd name="T67" fmla="*/ 8 h 137"/>
              <a:gd name="T68" fmla="*/ 86 w 95"/>
              <a:gd name="T69" fmla="*/ 47 h 137"/>
              <a:gd name="T70" fmla="*/ 65 w 95"/>
              <a:gd name="T71" fmla="*/ 81 h 137"/>
              <a:gd name="T72" fmla="*/ 47 w 95"/>
              <a:gd name="T73" fmla="*/ 19 h 137"/>
              <a:gd name="T74" fmla="*/ 50 w 95"/>
              <a:gd name="T75" fmla="*/ 17 h 137"/>
              <a:gd name="T76" fmla="*/ 47 w 95"/>
              <a:gd name="T77" fmla="*/ 14 h 137"/>
              <a:gd name="T78" fmla="*/ 15 w 95"/>
              <a:gd name="T79" fmla="*/ 47 h 137"/>
              <a:gd name="T80" fmla="*/ 17 w 95"/>
              <a:gd name="T81" fmla="*/ 49 h 137"/>
              <a:gd name="T82" fmla="*/ 20 w 95"/>
              <a:gd name="T83" fmla="*/ 47 h 137"/>
              <a:gd name="T84" fmla="*/ 47 w 95"/>
              <a:gd name="T85" fmla="*/ 19 h 137"/>
              <a:gd name="T86" fmla="*/ 58 w 95"/>
              <a:gd name="T87" fmla="*/ 64 h 137"/>
              <a:gd name="T88" fmla="*/ 47 w 95"/>
              <a:gd name="T89" fmla="*/ 45 h 137"/>
              <a:gd name="T90" fmla="*/ 37 w 95"/>
              <a:gd name="T91" fmla="*/ 64 h 137"/>
              <a:gd name="T92" fmla="*/ 33 w 95"/>
              <a:gd name="T93" fmla="*/ 55 h 137"/>
              <a:gd name="T94" fmla="*/ 26 w 95"/>
              <a:gd name="T95" fmla="*/ 58 h 137"/>
              <a:gd name="T96" fmla="*/ 36 w 95"/>
              <a:gd name="T97" fmla="*/ 80 h 137"/>
              <a:gd name="T98" fmla="*/ 47 w 95"/>
              <a:gd name="T99" fmla="*/ 60 h 137"/>
              <a:gd name="T100" fmla="*/ 58 w 95"/>
              <a:gd name="T101" fmla="*/ 80 h 137"/>
              <a:gd name="T102" fmla="*/ 69 w 95"/>
              <a:gd name="T103" fmla="*/ 58 h 137"/>
              <a:gd name="T104" fmla="*/ 62 w 95"/>
              <a:gd name="T105" fmla="*/ 55 h 137"/>
              <a:gd name="T106" fmla="*/ 58 w 95"/>
              <a:gd name="T107" fmla="*/ 64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37">
                <a:moveTo>
                  <a:pt x="28" y="118"/>
                </a:moveTo>
                <a:cubicBezTo>
                  <a:pt x="29" y="126"/>
                  <a:pt x="29" y="126"/>
                  <a:pt x="29" y="126"/>
                </a:cubicBezTo>
                <a:cubicBezTo>
                  <a:pt x="29" y="126"/>
                  <a:pt x="30" y="128"/>
                  <a:pt x="35" y="129"/>
                </a:cubicBezTo>
                <a:cubicBezTo>
                  <a:pt x="36" y="133"/>
                  <a:pt x="36" y="133"/>
                  <a:pt x="36" y="133"/>
                </a:cubicBezTo>
                <a:cubicBezTo>
                  <a:pt x="36" y="133"/>
                  <a:pt x="38" y="137"/>
                  <a:pt x="47" y="137"/>
                </a:cubicBezTo>
                <a:cubicBezTo>
                  <a:pt x="57" y="137"/>
                  <a:pt x="59" y="133"/>
                  <a:pt x="59" y="133"/>
                </a:cubicBezTo>
                <a:cubicBezTo>
                  <a:pt x="60" y="129"/>
                  <a:pt x="60" y="129"/>
                  <a:pt x="60" y="129"/>
                </a:cubicBezTo>
                <a:cubicBezTo>
                  <a:pt x="65" y="128"/>
                  <a:pt x="66" y="126"/>
                  <a:pt x="66" y="126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1" y="120"/>
                  <a:pt x="55" y="122"/>
                  <a:pt x="47" y="122"/>
                </a:cubicBezTo>
                <a:cubicBezTo>
                  <a:pt x="40" y="122"/>
                  <a:pt x="34" y="120"/>
                  <a:pt x="28" y="118"/>
                </a:cubicBezTo>
                <a:close/>
                <a:moveTo>
                  <a:pt x="26" y="105"/>
                </a:moveTo>
                <a:cubicBezTo>
                  <a:pt x="27" y="112"/>
                  <a:pt x="27" y="112"/>
                  <a:pt x="27" y="112"/>
                </a:cubicBezTo>
                <a:cubicBezTo>
                  <a:pt x="33" y="115"/>
                  <a:pt x="40" y="116"/>
                  <a:pt x="47" y="116"/>
                </a:cubicBezTo>
                <a:cubicBezTo>
                  <a:pt x="55" y="116"/>
                  <a:pt x="62" y="115"/>
                  <a:pt x="68" y="112"/>
                </a:cubicBezTo>
                <a:cubicBezTo>
                  <a:pt x="69" y="105"/>
                  <a:pt x="69" y="105"/>
                  <a:pt x="69" y="105"/>
                </a:cubicBezTo>
                <a:cubicBezTo>
                  <a:pt x="63" y="108"/>
                  <a:pt x="55" y="109"/>
                  <a:pt x="47" y="109"/>
                </a:cubicBezTo>
                <a:cubicBezTo>
                  <a:pt x="40" y="109"/>
                  <a:pt x="32" y="108"/>
                  <a:pt x="26" y="105"/>
                </a:cubicBezTo>
                <a:close/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64"/>
                  <a:pt x="9" y="79"/>
                  <a:pt x="23" y="87"/>
                </a:cubicBezTo>
                <a:cubicBezTo>
                  <a:pt x="25" y="99"/>
                  <a:pt x="25" y="99"/>
                  <a:pt x="25" y="99"/>
                </a:cubicBezTo>
                <a:cubicBezTo>
                  <a:pt x="31" y="102"/>
                  <a:pt x="39" y="103"/>
                  <a:pt x="47" y="103"/>
                </a:cubicBezTo>
                <a:cubicBezTo>
                  <a:pt x="56" y="103"/>
                  <a:pt x="64" y="102"/>
                  <a:pt x="70" y="99"/>
                </a:cubicBezTo>
                <a:cubicBezTo>
                  <a:pt x="72" y="87"/>
                  <a:pt x="72" y="87"/>
                  <a:pt x="72" y="87"/>
                </a:cubicBezTo>
                <a:cubicBezTo>
                  <a:pt x="85" y="79"/>
                  <a:pt x="95" y="64"/>
                  <a:pt x="95" y="47"/>
                </a:cubicBezTo>
                <a:cubicBezTo>
                  <a:pt x="95" y="21"/>
                  <a:pt x="73" y="0"/>
                  <a:pt x="47" y="0"/>
                </a:cubicBezTo>
                <a:close/>
                <a:moveTo>
                  <a:pt x="65" y="81"/>
                </a:moveTo>
                <a:cubicBezTo>
                  <a:pt x="64" y="93"/>
                  <a:pt x="64" y="93"/>
                  <a:pt x="64" y="93"/>
                </a:cubicBezTo>
                <a:cubicBezTo>
                  <a:pt x="64" y="93"/>
                  <a:pt x="59" y="95"/>
                  <a:pt x="47" y="95"/>
                </a:cubicBezTo>
                <a:cubicBezTo>
                  <a:pt x="36" y="95"/>
                  <a:pt x="31" y="93"/>
                  <a:pt x="31" y="93"/>
                </a:cubicBezTo>
                <a:cubicBezTo>
                  <a:pt x="30" y="81"/>
                  <a:pt x="30" y="81"/>
                  <a:pt x="30" y="81"/>
                </a:cubicBezTo>
                <a:cubicBezTo>
                  <a:pt x="17" y="75"/>
                  <a:pt x="9" y="62"/>
                  <a:pt x="9" y="47"/>
                </a:cubicBezTo>
                <a:cubicBezTo>
                  <a:pt x="9" y="25"/>
                  <a:pt x="26" y="8"/>
                  <a:pt x="47" y="8"/>
                </a:cubicBezTo>
                <a:cubicBezTo>
                  <a:pt x="69" y="8"/>
                  <a:pt x="86" y="25"/>
                  <a:pt x="86" y="47"/>
                </a:cubicBezTo>
                <a:cubicBezTo>
                  <a:pt x="86" y="62"/>
                  <a:pt x="78" y="75"/>
                  <a:pt x="65" y="81"/>
                </a:cubicBezTo>
                <a:close/>
                <a:moveTo>
                  <a:pt x="47" y="19"/>
                </a:moveTo>
                <a:cubicBezTo>
                  <a:pt x="49" y="19"/>
                  <a:pt x="50" y="18"/>
                  <a:pt x="50" y="17"/>
                </a:cubicBezTo>
                <a:cubicBezTo>
                  <a:pt x="50" y="15"/>
                  <a:pt x="49" y="14"/>
                  <a:pt x="47" y="14"/>
                </a:cubicBezTo>
                <a:cubicBezTo>
                  <a:pt x="29" y="14"/>
                  <a:pt x="15" y="29"/>
                  <a:pt x="15" y="47"/>
                </a:cubicBezTo>
                <a:cubicBezTo>
                  <a:pt x="15" y="48"/>
                  <a:pt x="16" y="49"/>
                  <a:pt x="17" y="49"/>
                </a:cubicBezTo>
                <a:cubicBezTo>
                  <a:pt x="19" y="49"/>
                  <a:pt x="20" y="48"/>
                  <a:pt x="20" y="47"/>
                </a:cubicBezTo>
                <a:cubicBezTo>
                  <a:pt x="20" y="31"/>
                  <a:pt x="32" y="19"/>
                  <a:pt x="47" y="19"/>
                </a:cubicBezTo>
                <a:close/>
                <a:moveTo>
                  <a:pt x="58" y="64"/>
                </a:moveTo>
                <a:cubicBezTo>
                  <a:pt x="47" y="45"/>
                  <a:pt x="47" y="45"/>
                  <a:pt x="47" y="45"/>
                </a:cubicBezTo>
                <a:cubicBezTo>
                  <a:pt x="37" y="64"/>
                  <a:pt x="37" y="64"/>
                  <a:pt x="37" y="64"/>
                </a:cubicBezTo>
                <a:cubicBezTo>
                  <a:pt x="33" y="55"/>
                  <a:pt x="33" y="55"/>
                  <a:pt x="33" y="55"/>
                </a:cubicBezTo>
                <a:cubicBezTo>
                  <a:pt x="26" y="58"/>
                  <a:pt x="26" y="58"/>
                  <a:pt x="26" y="58"/>
                </a:cubicBezTo>
                <a:cubicBezTo>
                  <a:pt x="36" y="80"/>
                  <a:pt x="36" y="80"/>
                  <a:pt x="36" y="80"/>
                </a:cubicBezTo>
                <a:cubicBezTo>
                  <a:pt x="47" y="60"/>
                  <a:pt x="47" y="60"/>
                  <a:pt x="47" y="60"/>
                </a:cubicBezTo>
                <a:cubicBezTo>
                  <a:pt x="58" y="80"/>
                  <a:pt x="58" y="80"/>
                  <a:pt x="58" y="80"/>
                </a:cubicBezTo>
                <a:cubicBezTo>
                  <a:pt x="69" y="58"/>
                  <a:pt x="69" y="58"/>
                  <a:pt x="69" y="58"/>
                </a:cubicBezTo>
                <a:cubicBezTo>
                  <a:pt x="62" y="55"/>
                  <a:pt x="62" y="55"/>
                  <a:pt x="62" y="55"/>
                </a:cubicBezTo>
                <a:lnTo>
                  <a:pt x="58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Oval 173"/>
          <p:cNvSpPr>
            <a:spLocks noChangeArrowheads="1"/>
          </p:cNvSpPr>
          <p:nvPr/>
        </p:nvSpPr>
        <p:spPr bwMode="auto">
          <a:xfrm>
            <a:off x="6410326" y="2545528"/>
            <a:ext cx="755650" cy="75565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" name="Freeform 174"/>
          <p:cNvSpPr>
            <a:spLocks noEditPoints="1"/>
          </p:cNvSpPr>
          <p:nvPr/>
        </p:nvSpPr>
        <p:spPr bwMode="auto">
          <a:xfrm>
            <a:off x="6594477" y="2707454"/>
            <a:ext cx="396875" cy="441325"/>
          </a:xfrm>
          <a:custGeom>
            <a:avLst/>
            <a:gdLst>
              <a:gd name="T0" fmla="*/ 101 w 125"/>
              <a:gd name="T1" fmla="*/ 28 h 139"/>
              <a:gd name="T2" fmla="*/ 105 w 125"/>
              <a:gd name="T3" fmla="*/ 21 h 139"/>
              <a:gd name="T4" fmla="*/ 106 w 125"/>
              <a:gd name="T5" fmla="*/ 22 h 139"/>
              <a:gd name="T6" fmla="*/ 109 w 125"/>
              <a:gd name="T7" fmla="*/ 23 h 139"/>
              <a:gd name="T8" fmla="*/ 111 w 125"/>
              <a:gd name="T9" fmla="*/ 21 h 139"/>
              <a:gd name="T10" fmla="*/ 114 w 125"/>
              <a:gd name="T11" fmla="*/ 16 h 139"/>
              <a:gd name="T12" fmla="*/ 112 w 125"/>
              <a:gd name="T13" fmla="*/ 11 h 139"/>
              <a:gd name="T14" fmla="*/ 95 w 125"/>
              <a:gd name="T15" fmla="*/ 1 h 139"/>
              <a:gd name="T16" fmla="*/ 90 w 125"/>
              <a:gd name="T17" fmla="*/ 2 h 139"/>
              <a:gd name="T18" fmla="*/ 87 w 125"/>
              <a:gd name="T19" fmla="*/ 7 h 139"/>
              <a:gd name="T20" fmla="*/ 87 w 125"/>
              <a:gd name="T21" fmla="*/ 10 h 139"/>
              <a:gd name="T22" fmla="*/ 88 w 125"/>
              <a:gd name="T23" fmla="*/ 12 h 139"/>
              <a:gd name="T24" fmla="*/ 90 w 125"/>
              <a:gd name="T25" fmla="*/ 13 h 139"/>
              <a:gd name="T26" fmla="*/ 86 w 125"/>
              <a:gd name="T27" fmla="*/ 19 h 139"/>
              <a:gd name="T28" fmla="*/ 62 w 125"/>
              <a:gd name="T29" fmla="*/ 14 h 139"/>
              <a:gd name="T30" fmla="*/ 38 w 125"/>
              <a:gd name="T31" fmla="*/ 19 h 139"/>
              <a:gd name="T32" fmla="*/ 35 w 125"/>
              <a:gd name="T33" fmla="*/ 13 h 139"/>
              <a:gd name="T34" fmla="*/ 36 w 125"/>
              <a:gd name="T35" fmla="*/ 12 h 139"/>
              <a:gd name="T36" fmla="*/ 38 w 125"/>
              <a:gd name="T37" fmla="*/ 10 h 139"/>
              <a:gd name="T38" fmla="*/ 37 w 125"/>
              <a:gd name="T39" fmla="*/ 7 h 139"/>
              <a:gd name="T40" fmla="*/ 35 w 125"/>
              <a:gd name="T41" fmla="*/ 2 h 139"/>
              <a:gd name="T42" fmla="*/ 29 w 125"/>
              <a:gd name="T43" fmla="*/ 1 h 139"/>
              <a:gd name="T44" fmla="*/ 12 w 125"/>
              <a:gd name="T45" fmla="*/ 11 h 139"/>
              <a:gd name="T46" fmla="*/ 11 w 125"/>
              <a:gd name="T47" fmla="*/ 16 h 139"/>
              <a:gd name="T48" fmla="*/ 13 w 125"/>
              <a:gd name="T49" fmla="*/ 21 h 139"/>
              <a:gd name="T50" fmla="*/ 16 w 125"/>
              <a:gd name="T51" fmla="*/ 23 h 139"/>
              <a:gd name="T52" fmla="*/ 19 w 125"/>
              <a:gd name="T53" fmla="*/ 22 h 139"/>
              <a:gd name="T54" fmla="*/ 20 w 125"/>
              <a:gd name="T55" fmla="*/ 21 h 139"/>
              <a:gd name="T56" fmla="*/ 23 w 125"/>
              <a:gd name="T57" fmla="*/ 28 h 139"/>
              <a:gd name="T58" fmla="*/ 0 w 125"/>
              <a:gd name="T59" fmla="*/ 76 h 139"/>
              <a:gd name="T60" fmla="*/ 62 w 125"/>
              <a:gd name="T61" fmla="*/ 139 h 139"/>
              <a:gd name="T62" fmla="*/ 125 w 125"/>
              <a:gd name="T63" fmla="*/ 76 h 139"/>
              <a:gd name="T64" fmla="*/ 101 w 125"/>
              <a:gd name="T65" fmla="*/ 28 h 139"/>
              <a:gd name="T66" fmla="*/ 62 w 125"/>
              <a:gd name="T67" fmla="*/ 127 h 139"/>
              <a:gd name="T68" fmla="*/ 12 w 125"/>
              <a:gd name="T69" fmla="*/ 76 h 139"/>
              <a:gd name="T70" fmla="*/ 62 w 125"/>
              <a:gd name="T71" fmla="*/ 26 h 139"/>
              <a:gd name="T72" fmla="*/ 113 w 125"/>
              <a:gd name="T73" fmla="*/ 76 h 139"/>
              <a:gd name="T74" fmla="*/ 62 w 125"/>
              <a:gd name="T75" fmla="*/ 127 h 139"/>
              <a:gd name="T76" fmla="*/ 68 w 125"/>
              <a:gd name="T77" fmla="*/ 77 h 139"/>
              <a:gd name="T78" fmla="*/ 68 w 125"/>
              <a:gd name="T79" fmla="*/ 76 h 139"/>
              <a:gd name="T80" fmla="*/ 68 w 125"/>
              <a:gd name="T81" fmla="*/ 48 h 139"/>
              <a:gd name="T82" fmla="*/ 62 w 125"/>
              <a:gd name="T83" fmla="*/ 43 h 139"/>
              <a:gd name="T84" fmla="*/ 57 w 125"/>
              <a:gd name="T85" fmla="*/ 48 h 139"/>
              <a:gd name="T86" fmla="*/ 57 w 125"/>
              <a:gd name="T87" fmla="*/ 76 h 139"/>
              <a:gd name="T88" fmla="*/ 62 w 125"/>
              <a:gd name="T89" fmla="*/ 82 h 139"/>
              <a:gd name="T90" fmla="*/ 63 w 125"/>
              <a:gd name="T91" fmla="*/ 82 h 139"/>
              <a:gd name="T92" fmla="*/ 88 w 125"/>
              <a:gd name="T93" fmla="*/ 107 h 139"/>
              <a:gd name="T94" fmla="*/ 90 w 125"/>
              <a:gd name="T95" fmla="*/ 108 h 139"/>
              <a:gd name="T96" fmla="*/ 93 w 125"/>
              <a:gd name="T97" fmla="*/ 107 h 139"/>
              <a:gd name="T98" fmla="*/ 93 w 125"/>
              <a:gd name="T99" fmla="*/ 102 h 139"/>
              <a:gd name="T100" fmla="*/ 68 w 125"/>
              <a:gd name="T101" fmla="*/ 7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5" h="139">
                <a:moveTo>
                  <a:pt x="101" y="28"/>
                </a:moveTo>
                <a:cubicBezTo>
                  <a:pt x="105" y="21"/>
                  <a:pt x="105" y="21"/>
                  <a:pt x="105" y="21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7" y="23"/>
                  <a:pt x="108" y="23"/>
                  <a:pt x="109" y="23"/>
                </a:cubicBezTo>
                <a:cubicBezTo>
                  <a:pt x="110" y="22"/>
                  <a:pt x="111" y="22"/>
                  <a:pt x="111" y="21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5" y="15"/>
                  <a:pt x="114" y="12"/>
                  <a:pt x="112" y="11"/>
                </a:cubicBezTo>
                <a:cubicBezTo>
                  <a:pt x="95" y="1"/>
                  <a:pt x="95" y="1"/>
                  <a:pt x="95" y="1"/>
                </a:cubicBezTo>
                <a:cubicBezTo>
                  <a:pt x="93" y="0"/>
                  <a:pt x="91" y="0"/>
                  <a:pt x="90" y="2"/>
                </a:cubicBezTo>
                <a:cubicBezTo>
                  <a:pt x="87" y="7"/>
                  <a:pt x="87" y="7"/>
                  <a:pt x="87" y="7"/>
                </a:cubicBezTo>
                <a:cubicBezTo>
                  <a:pt x="87" y="7"/>
                  <a:pt x="86" y="9"/>
                  <a:pt x="87" y="10"/>
                </a:cubicBezTo>
                <a:cubicBezTo>
                  <a:pt x="87" y="11"/>
                  <a:pt x="88" y="11"/>
                  <a:pt x="88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86" y="19"/>
                  <a:pt x="86" y="19"/>
                  <a:pt x="86" y="19"/>
                </a:cubicBezTo>
                <a:cubicBezTo>
                  <a:pt x="79" y="16"/>
                  <a:pt x="71" y="14"/>
                  <a:pt x="62" y="14"/>
                </a:cubicBezTo>
                <a:cubicBezTo>
                  <a:pt x="54" y="14"/>
                  <a:pt x="46" y="16"/>
                  <a:pt x="38" y="19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7" y="11"/>
                  <a:pt x="38" y="11"/>
                  <a:pt x="38" y="10"/>
                </a:cubicBezTo>
                <a:cubicBezTo>
                  <a:pt x="38" y="9"/>
                  <a:pt x="38" y="7"/>
                  <a:pt x="37" y="7"/>
                </a:cubicBezTo>
                <a:cubicBezTo>
                  <a:pt x="35" y="2"/>
                  <a:pt x="35" y="2"/>
                  <a:pt x="35" y="2"/>
                </a:cubicBezTo>
                <a:cubicBezTo>
                  <a:pt x="34" y="0"/>
                  <a:pt x="31" y="0"/>
                  <a:pt x="29" y="1"/>
                </a:cubicBezTo>
                <a:cubicBezTo>
                  <a:pt x="12" y="11"/>
                  <a:pt x="12" y="11"/>
                  <a:pt x="12" y="11"/>
                </a:cubicBezTo>
                <a:cubicBezTo>
                  <a:pt x="10" y="12"/>
                  <a:pt x="10" y="15"/>
                  <a:pt x="11" y="16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2"/>
                  <a:pt x="15" y="22"/>
                  <a:pt x="16" y="23"/>
                </a:cubicBezTo>
                <a:cubicBezTo>
                  <a:pt x="17" y="23"/>
                  <a:pt x="18" y="23"/>
                  <a:pt x="19" y="22"/>
                </a:cubicBezTo>
                <a:cubicBezTo>
                  <a:pt x="20" y="21"/>
                  <a:pt x="20" y="21"/>
                  <a:pt x="20" y="21"/>
                </a:cubicBezTo>
                <a:cubicBezTo>
                  <a:pt x="23" y="28"/>
                  <a:pt x="23" y="28"/>
                  <a:pt x="23" y="28"/>
                </a:cubicBezTo>
                <a:cubicBezTo>
                  <a:pt x="9" y="39"/>
                  <a:pt x="0" y="57"/>
                  <a:pt x="0" y="76"/>
                </a:cubicBezTo>
                <a:cubicBezTo>
                  <a:pt x="0" y="111"/>
                  <a:pt x="28" y="139"/>
                  <a:pt x="62" y="139"/>
                </a:cubicBezTo>
                <a:cubicBezTo>
                  <a:pt x="97" y="139"/>
                  <a:pt x="125" y="111"/>
                  <a:pt x="125" y="76"/>
                </a:cubicBezTo>
                <a:cubicBezTo>
                  <a:pt x="125" y="57"/>
                  <a:pt x="115" y="39"/>
                  <a:pt x="101" y="28"/>
                </a:cubicBezTo>
                <a:close/>
                <a:moveTo>
                  <a:pt x="62" y="127"/>
                </a:moveTo>
                <a:cubicBezTo>
                  <a:pt x="34" y="127"/>
                  <a:pt x="12" y="104"/>
                  <a:pt x="12" y="76"/>
                </a:cubicBezTo>
                <a:cubicBezTo>
                  <a:pt x="12" y="49"/>
                  <a:pt x="34" y="26"/>
                  <a:pt x="62" y="26"/>
                </a:cubicBezTo>
                <a:cubicBezTo>
                  <a:pt x="90" y="26"/>
                  <a:pt x="113" y="49"/>
                  <a:pt x="113" y="76"/>
                </a:cubicBezTo>
                <a:cubicBezTo>
                  <a:pt x="113" y="104"/>
                  <a:pt x="90" y="127"/>
                  <a:pt x="62" y="127"/>
                </a:cubicBezTo>
                <a:close/>
                <a:moveTo>
                  <a:pt x="68" y="77"/>
                </a:moveTo>
                <a:cubicBezTo>
                  <a:pt x="68" y="77"/>
                  <a:pt x="68" y="77"/>
                  <a:pt x="68" y="76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5"/>
                  <a:pt x="65" y="43"/>
                  <a:pt x="62" y="43"/>
                </a:cubicBezTo>
                <a:cubicBezTo>
                  <a:pt x="59" y="43"/>
                  <a:pt x="57" y="45"/>
                  <a:pt x="57" y="48"/>
                </a:cubicBezTo>
                <a:cubicBezTo>
                  <a:pt x="57" y="76"/>
                  <a:pt x="57" y="76"/>
                  <a:pt x="57" y="76"/>
                </a:cubicBezTo>
                <a:cubicBezTo>
                  <a:pt x="57" y="79"/>
                  <a:pt x="59" y="82"/>
                  <a:pt x="62" y="82"/>
                </a:cubicBezTo>
                <a:cubicBezTo>
                  <a:pt x="62" y="82"/>
                  <a:pt x="63" y="82"/>
                  <a:pt x="63" y="82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89" y="108"/>
                  <a:pt x="89" y="108"/>
                  <a:pt x="90" y="108"/>
                </a:cubicBezTo>
                <a:cubicBezTo>
                  <a:pt x="91" y="108"/>
                  <a:pt x="92" y="108"/>
                  <a:pt x="93" y="107"/>
                </a:cubicBezTo>
                <a:cubicBezTo>
                  <a:pt x="94" y="106"/>
                  <a:pt x="94" y="104"/>
                  <a:pt x="93" y="102"/>
                </a:cubicBezTo>
                <a:lnTo>
                  <a:pt x="68" y="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Oval 175"/>
          <p:cNvSpPr>
            <a:spLocks noChangeArrowheads="1"/>
          </p:cNvSpPr>
          <p:nvPr/>
        </p:nvSpPr>
        <p:spPr bwMode="auto">
          <a:xfrm>
            <a:off x="7105651" y="3745678"/>
            <a:ext cx="755650" cy="75565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Freeform 176"/>
          <p:cNvSpPr>
            <a:spLocks noEditPoints="1"/>
          </p:cNvSpPr>
          <p:nvPr/>
        </p:nvSpPr>
        <p:spPr bwMode="auto">
          <a:xfrm>
            <a:off x="7248526" y="3952053"/>
            <a:ext cx="463550" cy="323850"/>
          </a:xfrm>
          <a:custGeom>
            <a:avLst/>
            <a:gdLst>
              <a:gd name="T0" fmla="*/ 131 w 146"/>
              <a:gd name="T1" fmla="*/ 87 h 102"/>
              <a:gd name="T2" fmla="*/ 146 w 146"/>
              <a:gd name="T3" fmla="*/ 62 h 102"/>
              <a:gd name="T4" fmla="*/ 122 w 146"/>
              <a:gd name="T5" fmla="*/ 32 h 102"/>
              <a:gd name="T6" fmla="*/ 124 w 146"/>
              <a:gd name="T7" fmla="*/ 43 h 102"/>
              <a:gd name="T8" fmla="*/ 73 w 146"/>
              <a:gd name="T9" fmla="*/ 90 h 102"/>
              <a:gd name="T10" fmla="*/ 99 w 146"/>
              <a:gd name="T11" fmla="*/ 96 h 102"/>
              <a:gd name="T12" fmla="*/ 113 w 146"/>
              <a:gd name="T13" fmla="*/ 94 h 102"/>
              <a:gd name="T14" fmla="*/ 146 w 146"/>
              <a:gd name="T15" fmla="*/ 96 h 102"/>
              <a:gd name="T16" fmla="*/ 131 w 146"/>
              <a:gd name="T17" fmla="*/ 87 h 102"/>
              <a:gd name="T18" fmla="*/ 118 w 146"/>
              <a:gd name="T19" fmla="*/ 43 h 102"/>
              <a:gd name="T20" fmla="*/ 59 w 146"/>
              <a:gd name="T21" fmla="*/ 0 h 102"/>
              <a:gd name="T22" fmla="*/ 0 w 146"/>
              <a:gd name="T23" fmla="*/ 43 h 102"/>
              <a:gd name="T24" fmla="*/ 19 w 146"/>
              <a:gd name="T25" fmla="*/ 74 h 102"/>
              <a:gd name="T26" fmla="*/ 0 w 146"/>
              <a:gd name="T27" fmla="*/ 86 h 102"/>
              <a:gd name="T28" fmla="*/ 41 w 146"/>
              <a:gd name="T29" fmla="*/ 84 h 102"/>
              <a:gd name="T30" fmla="*/ 59 w 146"/>
              <a:gd name="T31" fmla="*/ 86 h 102"/>
              <a:gd name="T32" fmla="*/ 118 w 146"/>
              <a:gd name="T33" fmla="*/ 43 h 102"/>
              <a:gd name="T34" fmla="*/ 71 w 146"/>
              <a:gd name="T35" fmla="*/ 61 h 102"/>
              <a:gd name="T36" fmla="*/ 32 w 146"/>
              <a:gd name="T37" fmla="*/ 61 h 102"/>
              <a:gd name="T38" fmla="*/ 32 w 146"/>
              <a:gd name="T39" fmla="*/ 56 h 102"/>
              <a:gd name="T40" fmla="*/ 71 w 146"/>
              <a:gd name="T41" fmla="*/ 56 h 102"/>
              <a:gd name="T42" fmla="*/ 71 w 146"/>
              <a:gd name="T43" fmla="*/ 61 h 102"/>
              <a:gd name="T44" fmla="*/ 86 w 146"/>
              <a:gd name="T45" fmla="*/ 46 h 102"/>
              <a:gd name="T46" fmla="*/ 32 w 146"/>
              <a:gd name="T47" fmla="*/ 46 h 102"/>
              <a:gd name="T48" fmla="*/ 32 w 146"/>
              <a:gd name="T49" fmla="*/ 41 h 102"/>
              <a:gd name="T50" fmla="*/ 86 w 146"/>
              <a:gd name="T51" fmla="*/ 41 h 102"/>
              <a:gd name="T52" fmla="*/ 86 w 146"/>
              <a:gd name="T53" fmla="*/ 46 h 102"/>
              <a:gd name="T54" fmla="*/ 86 w 146"/>
              <a:gd name="T55" fmla="*/ 31 h 102"/>
              <a:gd name="T56" fmla="*/ 32 w 146"/>
              <a:gd name="T57" fmla="*/ 31 h 102"/>
              <a:gd name="T58" fmla="*/ 32 w 146"/>
              <a:gd name="T59" fmla="*/ 26 h 102"/>
              <a:gd name="T60" fmla="*/ 86 w 146"/>
              <a:gd name="T61" fmla="*/ 26 h 102"/>
              <a:gd name="T62" fmla="*/ 86 w 146"/>
              <a:gd name="T6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" h="102">
                <a:moveTo>
                  <a:pt x="131" y="87"/>
                </a:moveTo>
                <a:cubicBezTo>
                  <a:pt x="140" y="81"/>
                  <a:pt x="146" y="72"/>
                  <a:pt x="146" y="62"/>
                </a:cubicBezTo>
                <a:cubicBezTo>
                  <a:pt x="146" y="49"/>
                  <a:pt x="136" y="38"/>
                  <a:pt x="122" y="32"/>
                </a:cubicBezTo>
                <a:cubicBezTo>
                  <a:pt x="123" y="35"/>
                  <a:pt x="124" y="39"/>
                  <a:pt x="124" y="43"/>
                </a:cubicBezTo>
                <a:cubicBezTo>
                  <a:pt x="124" y="66"/>
                  <a:pt x="102" y="86"/>
                  <a:pt x="73" y="90"/>
                </a:cubicBezTo>
                <a:cubicBezTo>
                  <a:pt x="80" y="94"/>
                  <a:pt x="89" y="96"/>
                  <a:pt x="99" y="96"/>
                </a:cubicBezTo>
                <a:cubicBezTo>
                  <a:pt x="104" y="96"/>
                  <a:pt x="109" y="95"/>
                  <a:pt x="113" y="94"/>
                </a:cubicBezTo>
                <a:cubicBezTo>
                  <a:pt x="127" y="102"/>
                  <a:pt x="146" y="96"/>
                  <a:pt x="146" y="96"/>
                </a:cubicBezTo>
                <a:cubicBezTo>
                  <a:pt x="138" y="95"/>
                  <a:pt x="133" y="91"/>
                  <a:pt x="131" y="87"/>
                </a:cubicBezTo>
                <a:close/>
                <a:moveTo>
                  <a:pt x="118" y="43"/>
                </a:moveTo>
                <a:cubicBezTo>
                  <a:pt x="118" y="19"/>
                  <a:pt x="92" y="0"/>
                  <a:pt x="59" y="0"/>
                </a:cubicBezTo>
                <a:cubicBezTo>
                  <a:pt x="27" y="0"/>
                  <a:pt x="0" y="19"/>
                  <a:pt x="0" y="43"/>
                </a:cubicBezTo>
                <a:cubicBezTo>
                  <a:pt x="0" y="55"/>
                  <a:pt x="7" y="66"/>
                  <a:pt x="19" y="74"/>
                </a:cubicBezTo>
                <a:cubicBezTo>
                  <a:pt x="16" y="79"/>
                  <a:pt x="10" y="85"/>
                  <a:pt x="0" y="86"/>
                </a:cubicBezTo>
                <a:cubicBezTo>
                  <a:pt x="0" y="86"/>
                  <a:pt x="23" y="93"/>
                  <a:pt x="41" y="84"/>
                </a:cubicBezTo>
                <a:cubicBezTo>
                  <a:pt x="47" y="85"/>
                  <a:pt x="53" y="86"/>
                  <a:pt x="59" y="86"/>
                </a:cubicBezTo>
                <a:cubicBezTo>
                  <a:pt x="92" y="86"/>
                  <a:pt x="118" y="67"/>
                  <a:pt x="118" y="43"/>
                </a:cubicBezTo>
                <a:close/>
                <a:moveTo>
                  <a:pt x="71" y="61"/>
                </a:moveTo>
                <a:cubicBezTo>
                  <a:pt x="32" y="61"/>
                  <a:pt x="32" y="61"/>
                  <a:pt x="32" y="61"/>
                </a:cubicBezTo>
                <a:cubicBezTo>
                  <a:pt x="32" y="56"/>
                  <a:pt x="32" y="56"/>
                  <a:pt x="32" y="56"/>
                </a:cubicBezTo>
                <a:cubicBezTo>
                  <a:pt x="71" y="56"/>
                  <a:pt x="71" y="56"/>
                  <a:pt x="71" y="56"/>
                </a:cubicBezTo>
                <a:lnTo>
                  <a:pt x="71" y="61"/>
                </a:lnTo>
                <a:close/>
                <a:moveTo>
                  <a:pt x="86" y="46"/>
                </a:moveTo>
                <a:cubicBezTo>
                  <a:pt x="32" y="46"/>
                  <a:pt x="32" y="46"/>
                  <a:pt x="32" y="46"/>
                </a:cubicBezTo>
                <a:cubicBezTo>
                  <a:pt x="32" y="41"/>
                  <a:pt x="32" y="41"/>
                  <a:pt x="32" y="41"/>
                </a:cubicBezTo>
                <a:cubicBezTo>
                  <a:pt x="86" y="41"/>
                  <a:pt x="86" y="41"/>
                  <a:pt x="86" y="41"/>
                </a:cubicBezTo>
                <a:lnTo>
                  <a:pt x="86" y="46"/>
                </a:lnTo>
                <a:close/>
                <a:moveTo>
                  <a:pt x="86" y="31"/>
                </a:moveTo>
                <a:cubicBezTo>
                  <a:pt x="32" y="31"/>
                  <a:pt x="32" y="31"/>
                  <a:pt x="32" y="31"/>
                </a:cubicBezTo>
                <a:cubicBezTo>
                  <a:pt x="32" y="26"/>
                  <a:pt x="32" y="26"/>
                  <a:pt x="32" y="26"/>
                </a:cubicBezTo>
                <a:cubicBezTo>
                  <a:pt x="86" y="26"/>
                  <a:pt x="86" y="26"/>
                  <a:pt x="86" y="26"/>
                </a:cubicBezTo>
                <a:lnTo>
                  <a:pt x="86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665976" y="2085799"/>
            <a:ext cx="2801722" cy="706755"/>
            <a:chOff x="1626835" y="2349127"/>
            <a:chExt cx="2492110" cy="628653"/>
          </a:xfrm>
        </p:grpSpPr>
        <p:sp>
          <p:nvSpPr>
            <p:cNvPr id="28" name="文本框 27"/>
            <p:cNvSpPr txBox="1"/>
            <p:nvPr/>
          </p:nvSpPr>
          <p:spPr>
            <a:xfrm>
              <a:off x="1806000" y="2349127"/>
              <a:ext cx="2133781" cy="6286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ru-RU" altLang="en-US" sz="2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Идеи продвежения и улудшения сайта</a:t>
              </a:r>
              <a:endParaRPr lang="ru-RU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26835" y="2650402"/>
              <a:ext cx="2492110" cy="251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185545" y="375475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ru-RU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Рост перспектив сайта</a:t>
            </a:r>
            <a:endParaRPr lang="ru-RU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037080" y="5175250"/>
            <a:ext cx="239903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ru-RU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Мнение людей о сайте и опрос, что бы они еще хотели видеть на сайте</a:t>
            </a:r>
            <a:endParaRPr lang="ru-RU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026400" y="208597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ru-RU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Время обработки сайта</a:t>
            </a:r>
            <a:endParaRPr lang="ru-RU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07425" y="3435350"/>
            <a:ext cx="239903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ru-RU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Публикация в различные сот.сети о сайте</a:t>
            </a:r>
            <a:endParaRPr lang="ru-RU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139430" y="5420995"/>
            <a:ext cx="239903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ru-RU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Сайт работает отлично и помогает людям</a:t>
            </a:r>
            <a:r>
              <a:rPr lang="ru-RU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.</a:t>
            </a:r>
            <a:endParaRPr lang="ru-RU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flipH="1">
            <a:off x="1793809" y="1256083"/>
            <a:ext cx="3600000" cy="2"/>
          </a:xfrm>
          <a:prstGeom prst="line">
            <a:avLst/>
          </a:prstGeom>
          <a:ln w="635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694" y="213635"/>
            <a:ext cx="1152112" cy="115214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793875" y="467360"/>
            <a:ext cx="39738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sz="36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  <a:sym typeface="+mn-ea"/>
              </a:rPr>
              <a:t>Работа с </a:t>
            </a:r>
            <a:r>
              <a:rPr lang="en-US" altLang="ru-RU" sz="3600" b="1" dirty="0">
                <a:solidFill>
                  <a:srgbClr val="333333"/>
                </a:solidFill>
                <a:latin typeface="Times New Roman Bold" panose="02020603050405020304" charset="0"/>
                <a:ea typeface="Arial" panose="020B0604020202020204" pitchFamily="34" charset="0"/>
                <a:cs typeface="Times New Roman Bold" panose="02020603050405020304" charset="0"/>
                <a:sym typeface="+mn-ea"/>
              </a:rPr>
              <a:t>GitHub</a:t>
            </a:r>
            <a:endParaRPr lang="en-US" altLang="ru-RU" sz="3600" b="1" dirty="0">
              <a:solidFill>
                <a:srgbClr val="333333"/>
              </a:solidFill>
              <a:latin typeface="Times New Roman Bold" panose="02020603050405020304" charset="0"/>
              <a:ea typeface="Arial" panose="020B0604020202020204" pitchFamily="3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9" name="Freeform 58"/>
          <p:cNvSpPr>
            <a:spLocks noEditPoints="1"/>
          </p:cNvSpPr>
          <p:nvPr/>
        </p:nvSpPr>
        <p:spPr bwMode="auto">
          <a:xfrm>
            <a:off x="5980266" y="498978"/>
            <a:ext cx="424283" cy="613695"/>
          </a:xfrm>
          <a:custGeom>
            <a:avLst/>
            <a:gdLst>
              <a:gd name="T0" fmla="*/ 56 w 112"/>
              <a:gd name="T1" fmla="*/ 23 h 162"/>
              <a:gd name="T2" fmla="*/ 59 w 112"/>
              <a:gd name="T3" fmla="*/ 20 h 162"/>
              <a:gd name="T4" fmla="*/ 56 w 112"/>
              <a:gd name="T5" fmla="*/ 17 h 162"/>
              <a:gd name="T6" fmla="*/ 17 w 112"/>
              <a:gd name="T7" fmla="*/ 56 h 162"/>
              <a:gd name="T8" fmla="*/ 20 w 112"/>
              <a:gd name="T9" fmla="*/ 59 h 162"/>
              <a:gd name="T10" fmla="*/ 23 w 112"/>
              <a:gd name="T11" fmla="*/ 56 h 162"/>
              <a:gd name="T12" fmla="*/ 56 w 112"/>
              <a:gd name="T13" fmla="*/ 23 h 162"/>
              <a:gd name="T14" fmla="*/ 33 w 112"/>
              <a:gd name="T15" fmla="*/ 140 h 162"/>
              <a:gd name="T16" fmla="*/ 34 w 112"/>
              <a:gd name="T17" fmla="*/ 149 h 162"/>
              <a:gd name="T18" fmla="*/ 42 w 112"/>
              <a:gd name="T19" fmla="*/ 153 h 162"/>
              <a:gd name="T20" fmla="*/ 42 w 112"/>
              <a:gd name="T21" fmla="*/ 158 h 162"/>
              <a:gd name="T22" fmla="*/ 56 w 112"/>
              <a:gd name="T23" fmla="*/ 162 h 162"/>
              <a:gd name="T24" fmla="*/ 70 w 112"/>
              <a:gd name="T25" fmla="*/ 158 h 162"/>
              <a:gd name="T26" fmla="*/ 71 w 112"/>
              <a:gd name="T27" fmla="*/ 153 h 162"/>
              <a:gd name="T28" fmla="*/ 79 w 112"/>
              <a:gd name="T29" fmla="*/ 149 h 162"/>
              <a:gd name="T30" fmla="*/ 80 w 112"/>
              <a:gd name="T31" fmla="*/ 140 h 162"/>
              <a:gd name="T32" fmla="*/ 56 w 112"/>
              <a:gd name="T33" fmla="*/ 144 h 162"/>
              <a:gd name="T34" fmla="*/ 33 w 112"/>
              <a:gd name="T35" fmla="*/ 140 h 162"/>
              <a:gd name="T36" fmla="*/ 30 w 112"/>
              <a:gd name="T37" fmla="*/ 125 h 162"/>
              <a:gd name="T38" fmla="*/ 32 w 112"/>
              <a:gd name="T39" fmla="*/ 133 h 162"/>
              <a:gd name="T40" fmla="*/ 56 w 112"/>
              <a:gd name="T41" fmla="*/ 138 h 162"/>
              <a:gd name="T42" fmla="*/ 81 w 112"/>
              <a:gd name="T43" fmla="*/ 133 h 162"/>
              <a:gd name="T44" fmla="*/ 82 w 112"/>
              <a:gd name="T45" fmla="*/ 125 h 162"/>
              <a:gd name="T46" fmla="*/ 56 w 112"/>
              <a:gd name="T47" fmla="*/ 129 h 162"/>
              <a:gd name="T48" fmla="*/ 30 w 112"/>
              <a:gd name="T49" fmla="*/ 125 h 162"/>
              <a:gd name="T50" fmla="*/ 69 w 112"/>
              <a:gd name="T51" fmla="*/ 76 h 162"/>
              <a:gd name="T52" fmla="*/ 56 w 112"/>
              <a:gd name="T53" fmla="*/ 54 h 162"/>
              <a:gd name="T54" fmla="*/ 44 w 112"/>
              <a:gd name="T55" fmla="*/ 76 h 162"/>
              <a:gd name="T56" fmla="*/ 39 w 112"/>
              <a:gd name="T57" fmla="*/ 65 h 162"/>
              <a:gd name="T58" fmla="*/ 31 w 112"/>
              <a:gd name="T59" fmla="*/ 69 h 162"/>
              <a:gd name="T60" fmla="*/ 43 w 112"/>
              <a:gd name="T61" fmla="*/ 96 h 162"/>
              <a:gd name="T62" fmla="*/ 56 w 112"/>
              <a:gd name="T63" fmla="*/ 72 h 162"/>
              <a:gd name="T64" fmla="*/ 69 w 112"/>
              <a:gd name="T65" fmla="*/ 96 h 162"/>
              <a:gd name="T66" fmla="*/ 82 w 112"/>
              <a:gd name="T67" fmla="*/ 69 h 162"/>
              <a:gd name="T68" fmla="*/ 74 w 112"/>
              <a:gd name="T69" fmla="*/ 65 h 162"/>
              <a:gd name="T70" fmla="*/ 69 w 112"/>
              <a:gd name="T71" fmla="*/ 76 h 162"/>
              <a:gd name="T72" fmla="*/ 56 w 112"/>
              <a:gd name="T73" fmla="*/ 0 h 162"/>
              <a:gd name="T74" fmla="*/ 0 w 112"/>
              <a:gd name="T75" fmla="*/ 56 h 162"/>
              <a:gd name="T76" fmla="*/ 27 w 112"/>
              <a:gd name="T77" fmla="*/ 103 h 162"/>
              <a:gd name="T78" fmla="*/ 29 w 112"/>
              <a:gd name="T79" fmla="*/ 117 h 162"/>
              <a:gd name="T80" fmla="*/ 56 w 112"/>
              <a:gd name="T81" fmla="*/ 123 h 162"/>
              <a:gd name="T82" fmla="*/ 83 w 112"/>
              <a:gd name="T83" fmla="*/ 117 h 162"/>
              <a:gd name="T84" fmla="*/ 85 w 112"/>
              <a:gd name="T85" fmla="*/ 103 h 162"/>
              <a:gd name="T86" fmla="*/ 112 w 112"/>
              <a:gd name="T87" fmla="*/ 56 h 162"/>
              <a:gd name="T88" fmla="*/ 56 w 112"/>
              <a:gd name="T89" fmla="*/ 0 h 162"/>
              <a:gd name="T90" fmla="*/ 77 w 112"/>
              <a:gd name="T91" fmla="*/ 97 h 162"/>
              <a:gd name="T92" fmla="*/ 75 w 112"/>
              <a:gd name="T93" fmla="*/ 110 h 162"/>
              <a:gd name="T94" fmla="*/ 56 w 112"/>
              <a:gd name="T95" fmla="*/ 113 h 162"/>
              <a:gd name="T96" fmla="*/ 37 w 112"/>
              <a:gd name="T97" fmla="*/ 110 h 162"/>
              <a:gd name="T98" fmla="*/ 36 w 112"/>
              <a:gd name="T99" fmla="*/ 97 h 162"/>
              <a:gd name="T100" fmla="*/ 10 w 112"/>
              <a:gd name="T101" fmla="*/ 56 h 162"/>
              <a:gd name="T102" fmla="*/ 56 w 112"/>
              <a:gd name="T103" fmla="*/ 10 h 162"/>
              <a:gd name="T104" fmla="*/ 102 w 112"/>
              <a:gd name="T105" fmla="*/ 56 h 162"/>
              <a:gd name="T106" fmla="*/ 77 w 112"/>
              <a:gd name="T107" fmla="*/ 97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2" h="162">
                <a:moveTo>
                  <a:pt x="56" y="23"/>
                </a:moveTo>
                <a:cubicBezTo>
                  <a:pt x="58" y="23"/>
                  <a:pt x="59" y="22"/>
                  <a:pt x="59" y="20"/>
                </a:cubicBezTo>
                <a:cubicBezTo>
                  <a:pt x="59" y="18"/>
                  <a:pt x="58" y="17"/>
                  <a:pt x="56" y="17"/>
                </a:cubicBezTo>
                <a:cubicBezTo>
                  <a:pt x="35" y="17"/>
                  <a:pt x="17" y="34"/>
                  <a:pt x="17" y="56"/>
                </a:cubicBezTo>
                <a:cubicBezTo>
                  <a:pt x="17" y="57"/>
                  <a:pt x="19" y="59"/>
                  <a:pt x="20" y="59"/>
                </a:cubicBezTo>
                <a:cubicBezTo>
                  <a:pt x="22" y="59"/>
                  <a:pt x="23" y="57"/>
                  <a:pt x="23" y="56"/>
                </a:cubicBezTo>
                <a:cubicBezTo>
                  <a:pt x="23" y="38"/>
                  <a:pt x="38" y="23"/>
                  <a:pt x="56" y="23"/>
                </a:cubicBezTo>
                <a:close/>
                <a:moveTo>
                  <a:pt x="33" y="140"/>
                </a:moveTo>
                <a:cubicBezTo>
                  <a:pt x="34" y="149"/>
                  <a:pt x="34" y="149"/>
                  <a:pt x="34" y="149"/>
                </a:cubicBezTo>
                <a:cubicBezTo>
                  <a:pt x="34" y="149"/>
                  <a:pt x="36" y="152"/>
                  <a:pt x="42" y="153"/>
                </a:cubicBezTo>
                <a:cubicBezTo>
                  <a:pt x="42" y="158"/>
                  <a:pt x="42" y="158"/>
                  <a:pt x="42" y="158"/>
                </a:cubicBezTo>
                <a:cubicBezTo>
                  <a:pt x="42" y="158"/>
                  <a:pt x="45" y="162"/>
                  <a:pt x="56" y="162"/>
                </a:cubicBezTo>
                <a:cubicBezTo>
                  <a:pt x="67" y="162"/>
                  <a:pt x="70" y="158"/>
                  <a:pt x="70" y="158"/>
                </a:cubicBezTo>
                <a:cubicBezTo>
                  <a:pt x="71" y="153"/>
                  <a:pt x="71" y="153"/>
                  <a:pt x="71" y="153"/>
                </a:cubicBezTo>
                <a:cubicBezTo>
                  <a:pt x="77" y="152"/>
                  <a:pt x="79" y="149"/>
                  <a:pt x="79" y="149"/>
                </a:cubicBezTo>
                <a:cubicBezTo>
                  <a:pt x="80" y="140"/>
                  <a:pt x="80" y="140"/>
                  <a:pt x="80" y="140"/>
                </a:cubicBezTo>
                <a:cubicBezTo>
                  <a:pt x="73" y="143"/>
                  <a:pt x="65" y="144"/>
                  <a:pt x="56" y="144"/>
                </a:cubicBezTo>
                <a:cubicBezTo>
                  <a:pt x="48" y="144"/>
                  <a:pt x="40" y="143"/>
                  <a:pt x="33" y="140"/>
                </a:cubicBezTo>
                <a:close/>
                <a:moveTo>
                  <a:pt x="30" y="125"/>
                </a:moveTo>
                <a:cubicBezTo>
                  <a:pt x="32" y="133"/>
                  <a:pt x="32" y="133"/>
                  <a:pt x="32" y="133"/>
                </a:cubicBezTo>
                <a:cubicBezTo>
                  <a:pt x="39" y="136"/>
                  <a:pt x="47" y="138"/>
                  <a:pt x="56" y="138"/>
                </a:cubicBezTo>
                <a:cubicBezTo>
                  <a:pt x="65" y="138"/>
                  <a:pt x="74" y="136"/>
                  <a:pt x="81" y="133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74" y="128"/>
                  <a:pt x="65" y="129"/>
                  <a:pt x="56" y="129"/>
                </a:cubicBezTo>
                <a:cubicBezTo>
                  <a:pt x="47" y="129"/>
                  <a:pt x="38" y="128"/>
                  <a:pt x="30" y="125"/>
                </a:cubicBezTo>
                <a:close/>
                <a:moveTo>
                  <a:pt x="69" y="76"/>
                </a:moveTo>
                <a:cubicBezTo>
                  <a:pt x="56" y="54"/>
                  <a:pt x="56" y="54"/>
                  <a:pt x="56" y="54"/>
                </a:cubicBezTo>
                <a:cubicBezTo>
                  <a:pt x="44" y="76"/>
                  <a:pt x="44" y="76"/>
                  <a:pt x="44" y="76"/>
                </a:cubicBezTo>
                <a:cubicBezTo>
                  <a:pt x="39" y="65"/>
                  <a:pt x="39" y="65"/>
                  <a:pt x="39" y="65"/>
                </a:cubicBezTo>
                <a:cubicBezTo>
                  <a:pt x="31" y="69"/>
                  <a:pt x="31" y="69"/>
                  <a:pt x="31" y="69"/>
                </a:cubicBezTo>
                <a:cubicBezTo>
                  <a:pt x="43" y="96"/>
                  <a:pt x="43" y="96"/>
                  <a:pt x="43" y="96"/>
                </a:cubicBezTo>
                <a:cubicBezTo>
                  <a:pt x="56" y="72"/>
                  <a:pt x="56" y="72"/>
                  <a:pt x="56" y="72"/>
                </a:cubicBezTo>
                <a:cubicBezTo>
                  <a:pt x="69" y="96"/>
                  <a:pt x="69" y="96"/>
                  <a:pt x="69" y="96"/>
                </a:cubicBezTo>
                <a:cubicBezTo>
                  <a:pt x="82" y="69"/>
                  <a:pt x="82" y="69"/>
                  <a:pt x="82" y="69"/>
                </a:cubicBezTo>
                <a:cubicBezTo>
                  <a:pt x="74" y="65"/>
                  <a:pt x="74" y="65"/>
                  <a:pt x="74" y="65"/>
                </a:cubicBezTo>
                <a:lnTo>
                  <a:pt x="69" y="76"/>
                </a:lnTo>
                <a:close/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76"/>
                  <a:pt x="11" y="94"/>
                  <a:pt x="27" y="103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7" y="121"/>
                  <a:pt x="46" y="123"/>
                  <a:pt x="56" y="123"/>
                </a:cubicBezTo>
                <a:cubicBezTo>
                  <a:pt x="66" y="123"/>
                  <a:pt x="75" y="121"/>
                  <a:pt x="83" y="117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101" y="94"/>
                  <a:pt x="112" y="76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77" y="97"/>
                </a:moveTo>
                <a:cubicBezTo>
                  <a:pt x="75" y="110"/>
                  <a:pt x="75" y="110"/>
                  <a:pt x="75" y="110"/>
                </a:cubicBezTo>
                <a:cubicBezTo>
                  <a:pt x="75" y="110"/>
                  <a:pt x="70" y="113"/>
                  <a:pt x="56" y="113"/>
                </a:cubicBezTo>
                <a:cubicBezTo>
                  <a:pt x="42" y="113"/>
                  <a:pt x="37" y="110"/>
                  <a:pt x="37" y="110"/>
                </a:cubicBezTo>
                <a:cubicBezTo>
                  <a:pt x="36" y="97"/>
                  <a:pt x="36" y="97"/>
                  <a:pt x="36" y="97"/>
                </a:cubicBezTo>
                <a:cubicBezTo>
                  <a:pt x="21" y="89"/>
                  <a:pt x="10" y="74"/>
                  <a:pt x="10" y="56"/>
                </a:cubicBezTo>
                <a:cubicBezTo>
                  <a:pt x="10" y="30"/>
                  <a:pt x="31" y="10"/>
                  <a:pt x="56" y="10"/>
                </a:cubicBezTo>
                <a:cubicBezTo>
                  <a:pt x="82" y="10"/>
                  <a:pt x="102" y="30"/>
                  <a:pt x="102" y="56"/>
                </a:cubicBezTo>
                <a:cubicBezTo>
                  <a:pt x="102" y="74"/>
                  <a:pt x="92" y="89"/>
                  <a:pt x="77" y="9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2546</Words>
  <Application>WPS Presentation</Application>
  <PresentationFormat>宽屏</PresentationFormat>
  <Paragraphs>102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宋体-简</vt:lpstr>
      <vt:lpstr>Microsoft YaHei</vt:lpstr>
      <vt:lpstr>汉仪旗黑</vt:lpstr>
      <vt:lpstr>Arial Unicode MS</vt:lpstr>
      <vt:lpstr>SimSun</vt:lpstr>
      <vt:lpstr>Helvetica Neue</vt:lpstr>
      <vt:lpstr>Arial Bold</vt:lpstr>
      <vt:lpstr>Tiro Devanagari Hindi Regular</vt:lpstr>
      <vt:lpstr>Tiro Devanagari Marathi Regular</vt:lpstr>
      <vt:lpstr>Tiro Bangla Regular</vt:lpstr>
      <vt:lpstr>Times New Roman Regular</vt:lpstr>
      <vt:lpstr>Times New Roman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dasha</cp:lastModifiedBy>
  <cp:revision>52</cp:revision>
  <dcterms:created xsi:type="dcterms:W3CDTF">2024-01-16T21:00:57Z</dcterms:created>
  <dcterms:modified xsi:type="dcterms:W3CDTF">2024-01-16T21:00:57Z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  <property fmtid="{D5CDD505-2E9C-101B-9397-08002B2CF9AE}" pid="3" name="ICV">
    <vt:lpwstr>4BA82450D29B41A091FC59855565736B</vt:lpwstr>
  </property>
</Properties>
</file>